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303" r:id="rId5"/>
    <p:sldId id="283" r:id="rId6"/>
    <p:sldId id="260" r:id="rId7"/>
    <p:sldId id="304" r:id="rId8"/>
    <p:sldId id="284" r:id="rId9"/>
    <p:sldId id="262" r:id="rId10"/>
    <p:sldId id="264" r:id="rId11"/>
    <p:sldId id="268" r:id="rId12"/>
    <p:sldId id="306" r:id="rId13"/>
    <p:sldId id="263" r:id="rId14"/>
    <p:sldId id="266" r:id="rId15"/>
    <p:sldId id="302" r:id="rId16"/>
    <p:sldId id="305" r:id="rId17"/>
    <p:sldId id="296" r:id="rId18"/>
    <p:sldId id="297" r:id="rId19"/>
    <p:sldId id="308" r:id="rId20"/>
    <p:sldId id="307" r:id="rId21"/>
    <p:sldId id="298" r:id="rId22"/>
    <p:sldId id="299" r:id="rId23"/>
    <p:sldId id="300" r:id="rId24"/>
    <p:sldId id="271" r:id="rId25"/>
    <p:sldId id="277" r:id="rId26"/>
    <p:sldId id="278" r:id="rId27"/>
    <p:sldId id="290" r:id="rId28"/>
    <p:sldId id="291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ne" initials="C" lastIdx="2" clrIdx="0">
    <p:extLst>
      <p:ext uri="{19B8F6BF-5375-455C-9EA6-DF929625EA0E}">
        <p15:presenceInfo xmlns:p15="http://schemas.microsoft.com/office/powerpoint/2012/main" userId="Claudia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D7DF87"/>
    <a:srgbClr val="003300"/>
    <a:srgbClr val="FFFFFF"/>
    <a:srgbClr val="CCFF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7" autoAdjust="0"/>
    <p:restoredTop sz="94291" autoAdjust="0"/>
  </p:normalViewPr>
  <p:slideViewPr>
    <p:cSldViewPr>
      <p:cViewPr varScale="1">
        <p:scale>
          <a:sx n="72" d="100"/>
          <a:sy n="72" d="100"/>
        </p:scale>
        <p:origin x="14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72545-2F62-4373-AD4A-BB3A7B2A793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41FE00-3264-41BE-B3B1-E1FF8CB500CC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pt-B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Lev Vygotsky</a:t>
          </a:r>
        </a:p>
      </dgm:t>
    </dgm:pt>
    <dgm:pt modelId="{DABCE126-3FB6-4F57-8202-2D9456267682}" type="parTrans" cxnId="{394EFB20-0DE3-4304-A5E1-BE458309D788}">
      <dgm:prSet/>
      <dgm:spPr/>
      <dgm:t>
        <a:bodyPr/>
        <a:lstStyle/>
        <a:p>
          <a:endParaRPr lang="pt-BR"/>
        </a:p>
      </dgm:t>
    </dgm:pt>
    <dgm:pt modelId="{B0DD5D18-E43C-4518-892D-A00B47B708EF}" type="sibTrans" cxnId="{394EFB20-0DE3-4304-A5E1-BE458309D788}">
      <dgm:prSet/>
      <dgm:spPr/>
      <dgm:t>
        <a:bodyPr/>
        <a:lstStyle/>
        <a:p>
          <a:endParaRPr lang="pt-BR"/>
        </a:p>
      </dgm:t>
    </dgm:pt>
    <dgm:pt modelId="{4A4B5BF4-7136-4CF2-A333-E3B4537559B6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pt-B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Paulo Freire</a:t>
          </a:r>
        </a:p>
      </dgm:t>
    </dgm:pt>
    <dgm:pt modelId="{5C0A27ED-E582-4B58-A633-8D16B718BB18}" type="parTrans" cxnId="{8362E01A-EA55-4D99-98CE-0F7B7C4251D4}">
      <dgm:prSet/>
      <dgm:spPr/>
      <dgm:t>
        <a:bodyPr/>
        <a:lstStyle/>
        <a:p>
          <a:endParaRPr lang="pt-BR"/>
        </a:p>
      </dgm:t>
    </dgm:pt>
    <dgm:pt modelId="{6449F528-4A7B-4A44-A5B3-BC9BCB65CF3E}" type="sibTrans" cxnId="{8362E01A-EA55-4D99-98CE-0F7B7C4251D4}">
      <dgm:prSet/>
      <dgm:spPr/>
      <dgm:t>
        <a:bodyPr/>
        <a:lstStyle/>
        <a:p>
          <a:endParaRPr lang="pt-BR"/>
        </a:p>
      </dgm:t>
    </dgm:pt>
    <dgm:pt modelId="{D443F4E3-EF85-402B-A054-9F36C575C5B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pt-B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Antoni Zabala</a:t>
          </a:r>
        </a:p>
      </dgm:t>
    </dgm:pt>
    <dgm:pt modelId="{9B76D931-4C98-47DE-9A09-A9912C467592}" type="parTrans" cxnId="{EDF9642F-AEF7-4DBF-B77F-780D590F2371}">
      <dgm:prSet/>
      <dgm:spPr/>
      <dgm:t>
        <a:bodyPr/>
        <a:lstStyle/>
        <a:p>
          <a:endParaRPr lang="pt-BR"/>
        </a:p>
      </dgm:t>
    </dgm:pt>
    <dgm:pt modelId="{52C6D4A0-8626-46C5-A712-38E9AB9E94CF}" type="sibTrans" cxnId="{EDF9642F-AEF7-4DBF-B77F-780D590F2371}">
      <dgm:prSet/>
      <dgm:spPr/>
      <dgm:t>
        <a:bodyPr/>
        <a:lstStyle/>
        <a:p>
          <a:endParaRPr lang="pt-BR"/>
        </a:p>
      </dgm:t>
    </dgm:pt>
    <dgm:pt modelId="{3BC79D1A-9209-4832-A77D-2DE2C48D6E03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pt-B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Ensino de Estatística</a:t>
          </a:r>
        </a:p>
      </dgm:t>
    </dgm:pt>
    <dgm:pt modelId="{FF72098B-6F00-4F05-B0AD-A10A309330E5}" type="parTrans" cxnId="{3F8912F2-D31C-4559-B644-BA373C69D832}">
      <dgm:prSet/>
      <dgm:spPr/>
      <dgm:t>
        <a:bodyPr/>
        <a:lstStyle/>
        <a:p>
          <a:endParaRPr lang="pt-BR"/>
        </a:p>
      </dgm:t>
    </dgm:pt>
    <dgm:pt modelId="{D38007D7-7662-44A0-9C37-336093E3814A}" type="sibTrans" cxnId="{3F8912F2-D31C-4559-B644-BA373C69D832}">
      <dgm:prSet/>
      <dgm:spPr/>
      <dgm:t>
        <a:bodyPr/>
        <a:lstStyle/>
        <a:p>
          <a:endParaRPr lang="pt-BR"/>
        </a:p>
      </dgm:t>
    </dgm:pt>
    <dgm:pt modelId="{DDEB84A0-7E96-4A4D-B3D4-A0E5ACB0B24F}" type="pres">
      <dgm:prSet presAssocID="{A9072545-2F62-4373-AD4A-BB3A7B2A7935}" presName="rootnode" presStyleCnt="0">
        <dgm:presLayoutVars>
          <dgm:chMax/>
          <dgm:chPref/>
          <dgm:dir/>
          <dgm:animLvl val="lvl"/>
        </dgm:presLayoutVars>
      </dgm:prSet>
      <dgm:spPr/>
    </dgm:pt>
    <dgm:pt modelId="{F0B18354-463B-4D87-B057-A9BE806FC754}" type="pres">
      <dgm:prSet presAssocID="{B541FE00-3264-41BE-B3B1-E1FF8CB500CC}" presName="composite" presStyleCnt="0"/>
      <dgm:spPr/>
    </dgm:pt>
    <dgm:pt modelId="{A216A248-5051-41F1-8959-12CFDEF9E920}" type="pres">
      <dgm:prSet presAssocID="{B541FE00-3264-41BE-B3B1-E1FF8CB500CC}" presName="bentUpArrow1" presStyleLbl="alignImgPlace1" presStyleIdx="0" presStyleCnt="3"/>
      <dgm:spPr>
        <a:ln>
          <a:solidFill>
            <a:schemeClr val="tx1"/>
          </a:solidFill>
        </a:ln>
      </dgm:spPr>
    </dgm:pt>
    <dgm:pt modelId="{F0A0E1CC-6DD0-487D-9C41-8F024A12BACE}" type="pres">
      <dgm:prSet presAssocID="{B541FE00-3264-41BE-B3B1-E1FF8CB500CC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2AA34E2E-9B9F-4E76-A173-95D457711F6B}" type="pres">
      <dgm:prSet presAssocID="{B541FE00-3264-41BE-B3B1-E1FF8CB500C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0BF6D97-835C-4159-BF0C-B19BC7AD02D0}" type="pres">
      <dgm:prSet presAssocID="{B0DD5D18-E43C-4518-892D-A00B47B708EF}" presName="sibTrans" presStyleCnt="0"/>
      <dgm:spPr/>
    </dgm:pt>
    <dgm:pt modelId="{A9114BBF-715B-44BC-967E-8051EEDE22CC}" type="pres">
      <dgm:prSet presAssocID="{4A4B5BF4-7136-4CF2-A333-E3B4537559B6}" presName="composite" presStyleCnt="0"/>
      <dgm:spPr/>
    </dgm:pt>
    <dgm:pt modelId="{3BCA8F80-D2C0-4A21-8B0E-575085BAA9E9}" type="pres">
      <dgm:prSet presAssocID="{4A4B5BF4-7136-4CF2-A333-E3B4537559B6}" presName="bentUpArrow1" presStyleLbl="alignImgPlace1" presStyleIdx="1" presStyleCnt="3"/>
      <dgm:spPr>
        <a:ln>
          <a:solidFill>
            <a:schemeClr val="tx1"/>
          </a:solidFill>
        </a:ln>
      </dgm:spPr>
    </dgm:pt>
    <dgm:pt modelId="{D69D2EF3-42EE-4331-BDB4-92B00C83F74F}" type="pres">
      <dgm:prSet presAssocID="{4A4B5BF4-7136-4CF2-A333-E3B4537559B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667429C-CF99-41A4-BF06-0404A17C99FF}" type="pres">
      <dgm:prSet presAssocID="{4A4B5BF4-7136-4CF2-A333-E3B4537559B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8B38B13-2AA9-4A25-BF01-3C8479FEB54B}" type="pres">
      <dgm:prSet presAssocID="{6449F528-4A7B-4A44-A5B3-BC9BCB65CF3E}" presName="sibTrans" presStyleCnt="0"/>
      <dgm:spPr/>
    </dgm:pt>
    <dgm:pt modelId="{A333A66B-62F7-4112-8AC0-6C67ACE566EF}" type="pres">
      <dgm:prSet presAssocID="{D443F4E3-EF85-402B-A054-9F36C575C5B9}" presName="composite" presStyleCnt="0"/>
      <dgm:spPr/>
    </dgm:pt>
    <dgm:pt modelId="{BEDDC2D5-074A-405E-B395-E22AB02F92C8}" type="pres">
      <dgm:prSet presAssocID="{D443F4E3-EF85-402B-A054-9F36C575C5B9}" presName="bentUpArrow1" presStyleLbl="alignImgPlace1" presStyleIdx="2" presStyleCnt="3"/>
      <dgm:spPr>
        <a:ln>
          <a:solidFill>
            <a:schemeClr val="tx1"/>
          </a:solidFill>
        </a:ln>
      </dgm:spPr>
    </dgm:pt>
    <dgm:pt modelId="{F382D3CC-A0F6-49D4-8B47-CB02F556CA2D}" type="pres">
      <dgm:prSet presAssocID="{D443F4E3-EF85-402B-A054-9F36C575C5B9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88921741-5CD3-411D-993C-30F5AB7050A1}" type="pres">
      <dgm:prSet presAssocID="{D443F4E3-EF85-402B-A054-9F36C575C5B9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46E0F97-04A9-4E16-8E8D-9B33257CEEE8}" type="pres">
      <dgm:prSet presAssocID="{52C6D4A0-8626-46C5-A712-38E9AB9E94CF}" presName="sibTrans" presStyleCnt="0"/>
      <dgm:spPr/>
    </dgm:pt>
    <dgm:pt modelId="{5DBAA6F9-8F3A-4A78-93C4-0E62CC296C1C}" type="pres">
      <dgm:prSet presAssocID="{3BC79D1A-9209-4832-A77D-2DE2C48D6E03}" presName="composite" presStyleCnt="0"/>
      <dgm:spPr/>
    </dgm:pt>
    <dgm:pt modelId="{D047BE33-4143-4700-9B34-6547C5D6C870}" type="pres">
      <dgm:prSet presAssocID="{3BC79D1A-9209-4832-A77D-2DE2C48D6E03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E22EED05-4619-4823-B16C-58BC9AC08A18}" type="presOf" srcId="{B541FE00-3264-41BE-B3B1-E1FF8CB500CC}" destId="{F0A0E1CC-6DD0-487D-9C41-8F024A12BACE}" srcOrd="0" destOrd="0" presId="urn:microsoft.com/office/officeart/2005/8/layout/StepDownProcess"/>
    <dgm:cxn modelId="{5B3D0818-68FD-4B10-B9AC-C95EB9BC8593}" type="presOf" srcId="{3BC79D1A-9209-4832-A77D-2DE2C48D6E03}" destId="{D047BE33-4143-4700-9B34-6547C5D6C870}" srcOrd="0" destOrd="0" presId="urn:microsoft.com/office/officeart/2005/8/layout/StepDownProcess"/>
    <dgm:cxn modelId="{8362E01A-EA55-4D99-98CE-0F7B7C4251D4}" srcId="{A9072545-2F62-4373-AD4A-BB3A7B2A7935}" destId="{4A4B5BF4-7136-4CF2-A333-E3B4537559B6}" srcOrd="1" destOrd="0" parTransId="{5C0A27ED-E582-4B58-A633-8D16B718BB18}" sibTransId="{6449F528-4A7B-4A44-A5B3-BC9BCB65CF3E}"/>
    <dgm:cxn modelId="{394EFB20-0DE3-4304-A5E1-BE458309D788}" srcId="{A9072545-2F62-4373-AD4A-BB3A7B2A7935}" destId="{B541FE00-3264-41BE-B3B1-E1FF8CB500CC}" srcOrd="0" destOrd="0" parTransId="{DABCE126-3FB6-4F57-8202-2D9456267682}" sibTransId="{B0DD5D18-E43C-4518-892D-A00B47B708EF}"/>
    <dgm:cxn modelId="{EDF9642F-AEF7-4DBF-B77F-780D590F2371}" srcId="{A9072545-2F62-4373-AD4A-BB3A7B2A7935}" destId="{D443F4E3-EF85-402B-A054-9F36C575C5B9}" srcOrd="2" destOrd="0" parTransId="{9B76D931-4C98-47DE-9A09-A9912C467592}" sibTransId="{52C6D4A0-8626-46C5-A712-38E9AB9E94CF}"/>
    <dgm:cxn modelId="{21DA243F-0A62-4EB6-B6D5-6A2CCC2822AF}" type="presOf" srcId="{A9072545-2F62-4373-AD4A-BB3A7B2A7935}" destId="{DDEB84A0-7E96-4A4D-B3D4-A0E5ACB0B24F}" srcOrd="0" destOrd="0" presId="urn:microsoft.com/office/officeart/2005/8/layout/StepDownProcess"/>
    <dgm:cxn modelId="{4BABD160-6E28-4BDC-B813-BA97ACEFD5F2}" type="presOf" srcId="{4A4B5BF4-7136-4CF2-A333-E3B4537559B6}" destId="{D69D2EF3-42EE-4331-BDB4-92B00C83F74F}" srcOrd="0" destOrd="0" presId="urn:microsoft.com/office/officeart/2005/8/layout/StepDownProcess"/>
    <dgm:cxn modelId="{D74AA445-CD9D-4C79-AD8F-BD8E9CE86A18}" type="presOf" srcId="{D443F4E3-EF85-402B-A054-9F36C575C5B9}" destId="{F382D3CC-A0F6-49D4-8B47-CB02F556CA2D}" srcOrd="0" destOrd="0" presId="urn:microsoft.com/office/officeart/2005/8/layout/StepDownProcess"/>
    <dgm:cxn modelId="{3F8912F2-D31C-4559-B644-BA373C69D832}" srcId="{A9072545-2F62-4373-AD4A-BB3A7B2A7935}" destId="{3BC79D1A-9209-4832-A77D-2DE2C48D6E03}" srcOrd="3" destOrd="0" parTransId="{FF72098B-6F00-4F05-B0AD-A10A309330E5}" sibTransId="{D38007D7-7662-44A0-9C37-336093E3814A}"/>
    <dgm:cxn modelId="{642B160B-145C-4860-A8B6-6255E501AAB0}" type="presParOf" srcId="{DDEB84A0-7E96-4A4D-B3D4-A0E5ACB0B24F}" destId="{F0B18354-463B-4D87-B057-A9BE806FC754}" srcOrd="0" destOrd="0" presId="urn:microsoft.com/office/officeart/2005/8/layout/StepDownProcess"/>
    <dgm:cxn modelId="{FC9C322B-1FE3-4E01-932B-544D04876836}" type="presParOf" srcId="{F0B18354-463B-4D87-B057-A9BE806FC754}" destId="{A216A248-5051-41F1-8959-12CFDEF9E920}" srcOrd="0" destOrd="0" presId="urn:microsoft.com/office/officeart/2005/8/layout/StepDownProcess"/>
    <dgm:cxn modelId="{958BA598-35A1-4D57-A704-55569CB58776}" type="presParOf" srcId="{F0B18354-463B-4D87-B057-A9BE806FC754}" destId="{F0A0E1CC-6DD0-487D-9C41-8F024A12BACE}" srcOrd="1" destOrd="0" presId="urn:microsoft.com/office/officeart/2005/8/layout/StepDownProcess"/>
    <dgm:cxn modelId="{87C56BC4-33A0-4AF9-90CD-55C6A0063140}" type="presParOf" srcId="{F0B18354-463B-4D87-B057-A9BE806FC754}" destId="{2AA34E2E-9B9F-4E76-A173-95D457711F6B}" srcOrd="2" destOrd="0" presId="urn:microsoft.com/office/officeart/2005/8/layout/StepDownProcess"/>
    <dgm:cxn modelId="{76666E4E-73C3-4C0C-B3C9-72A0D00B2ACC}" type="presParOf" srcId="{DDEB84A0-7E96-4A4D-B3D4-A0E5ACB0B24F}" destId="{A0BF6D97-835C-4159-BF0C-B19BC7AD02D0}" srcOrd="1" destOrd="0" presId="urn:microsoft.com/office/officeart/2005/8/layout/StepDownProcess"/>
    <dgm:cxn modelId="{5D4EE4C8-F68C-4001-8303-50BD140AAC48}" type="presParOf" srcId="{DDEB84A0-7E96-4A4D-B3D4-A0E5ACB0B24F}" destId="{A9114BBF-715B-44BC-967E-8051EEDE22CC}" srcOrd="2" destOrd="0" presId="urn:microsoft.com/office/officeart/2005/8/layout/StepDownProcess"/>
    <dgm:cxn modelId="{6590EBD5-2EBE-4B09-A6A3-0AAFBC1F2270}" type="presParOf" srcId="{A9114BBF-715B-44BC-967E-8051EEDE22CC}" destId="{3BCA8F80-D2C0-4A21-8B0E-575085BAA9E9}" srcOrd="0" destOrd="0" presId="urn:microsoft.com/office/officeart/2005/8/layout/StepDownProcess"/>
    <dgm:cxn modelId="{210D4160-D4EC-4187-B59C-A1CC7B878444}" type="presParOf" srcId="{A9114BBF-715B-44BC-967E-8051EEDE22CC}" destId="{D69D2EF3-42EE-4331-BDB4-92B00C83F74F}" srcOrd="1" destOrd="0" presId="urn:microsoft.com/office/officeart/2005/8/layout/StepDownProcess"/>
    <dgm:cxn modelId="{5056A257-F274-42BC-A27A-D5AB670BEE99}" type="presParOf" srcId="{A9114BBF-715B-44BC-967E-8051EEDE22CC}" destId="{E667429C-CF99-41A4-BF06-0404A17C99FF}" srcOrd="2" destOrd="0" presId="urn:microsoft.com/office/officeart/2005/8/layout/StepDownProcess"/>
    <dgm:cxn modelId="{38BDCE65-3C30-442C-9E9B-DE12D508D4F7}" type="presParOf" srcId="{DDEB84A0-7E96-4A4D-B3D4-A0E5ACB0B24F}" destId="{18B38B13-2AA9-4A25-BF01-3C8479FEB54B}" srcOrd="3" destOrd="0" presId="urn:microsoft.com/office/officeart/2005/8/layout/StepDownProcess"/>
    <dgm:cxn modelId="{73BAE48E-B92F-436C-B698-4FF017A0596C}" type="presParOf" srcId="{DDEB84A0-7E96-4A4D-B3D4-A0E5ACB0B24F}" destId="{A333A66B-62F7-4112-8AC0-6C67ACE566EF}" srcOrd="4" destOrd="0" presId="urn:microsoft.com/office/officeart/2005/8/layout/StepDownProcess"/>
    <dgm:cxn modelId="{DB4D34D7-859E-420A-A5D9-9FC4DDF39F2A}" type="presParOf" srcId="{A333A66B-62F7-4112-8AC0-6C67ACE566EF}" destId="{BEDDC2D5-074A-405E-B395-E22AB02F92C8}" srcOrd="0" destOrd="0" presId="urn:microsoft.com/office/officeart/2005/8/layout/StepDownProcess"/>
    <dgm:cxn modelId="{161E62F5-5D04-4BC3-B1EE-1CA9296F34B2}" type="presParOf" srcId="{A333A66B-62F7-4112-8AC0-6C67ACE566EF}" destId="{F382D3CC-A0F6-49D4-8B47-CB02F556CA2D}" srcOrd="1" destOrd="0" presId="urn:microsoft.com/office/officeart/2005/8/layout/StepDownProcess"/>
    <dgm:cxn modelId="{8685722A-D801-4698-898D-B5D4EB6CFF1D}" type="presParOf" srcId="{A333A66B-62F7-4112-8AC0-6C67ACE566EF}" destId="{88921741-5CD3-411D-993C-30F5AB7050A1}" srcOrd="2" destOrd="0" presId="urn:microsoft.com/office/officeart/2005/8/layout/StepDownProcess"/>
    <dgm:cxn modelId="{58E90B70-8E0C-481A-8ADB-0983F9E50E15}" type="presParOf" srcId="{DDEB84A0-7E96-4A4D-B3D4-A0E5ACB0B24F}" destId="{146E0F97-04A9-4E16-8E8D-9B33257CEEE8}" srcOrd="5" destOrd="0" presId="urn:microsoft.com/office/officeart/2005/8/layout/StepDownProcess"/>
    <dgm:cxn modelId="{E0FA38DE-64BA-4674-A244-2714E12A8FF2}" type="presParOf" srcId="{DDEB84A0-7E96-4A4D-B3D4-A0E5ACB0B24F}" destId="{5DBAA6F9-8F3A-4A78-93C4-0E62CC296C1C}" srcOrd="6" destOrd="0" presId="urn:microsoft.com/office/officeart/2005/8/layout/StepDownProcess"/>
    <dgm:cxn modelId="{22CCF401-797E-4384-8458-68D9A9F3E39A}" type="presParOf" srcId="{5DBAA6F9-8F3A-4A78-93C4-0E62CC296C1C}" destId="{D047BE33-4143-4700-9B34-6547C5D6C87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56D83B-6D89-4A9D-B1D7-292B2E2021C9}" type="doc">
      <dgm:prSet loTypeId="urn:microsoft.com/office/officeart/2005/8/layout/matrix3" loCatId="matrix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7016BD43-694E-47C2-B70A-E5409F819447}">
      <dgm:prSet phldrT="[Texto]" custT="1"/>
      <dgm:spPr/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Natureza: aplicada</a:t>
          </a:r>
        </a:p>
      </dgm:t>
    </dgm:pt>
    <dgm:pt modelId="{BB5E8DDE-585E-48A8-A367-2B003AFBA01D}" type="parTrans" cxnId="{3CFEADB9-8035-41E9-9577-03A6F75A1EDD}">
      <dgm:prSet/>
      <dgm:spPr/>
      <dgm:t>
        <a:bodyPr/>
        <a:lstStyle/>
        <a:p>
          <a:endParaRPr lang="pt-BR"/>
        </a:p>
      </dgm:t>
    </dgm:pt>
    <dgm:pt modelId="{1B804EAD-4370-4449-A810-1149122343AC}" type="sibTrans" cxnId="{3CFEADB9-8035-41E9-9577-03A6F75A1EDD}">
      <dgm:prSet/>
      <dgm:spPr/>
      <dgm:t>
        <a:bodyPr/>
        <a:lstStyle/>
        <a:p>
          <a:endParaRPr lang="pt-BR"/>
        </a:p>
      </dgm:t>
    </dgm:pt>
    <dgm:pt modelId="{667F41A5-6735-4338-8CFC-C88FA9E9AE45}">
      <dgm:prSet phldrT="[Texto]" custT="1"/>
      <dgm:spPr/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Abordagem do problema: qualitativa</a:t>
          </a:r>
        </a:p>
      </dgm:t>
    </dgm:pt>
    <dgm:pt modelId="{E7B3AB32-1F93-40FD-8196-A1616C9281C4}" type="parTrans" cxnId="{F23F1DDC-B9A8-4172-B31F-7AF2A9C0A319}">
      <dgm:prSet/>
      <dgm:spPr/>
      <dgm:t>
        <a:bodyPr/>
        <a:lstStyle/>
        <a:p>
          <a:endParaRPr lang="pt-BR"/>
        </a:p>
      </dgm:t>
    </dgm:pt>
    <dgm:pt modelId="{4F1AA099-8BD8-466E-95CC-AE31D59DB2F7}" type="sibTrans" cxnId="{F23F1DDC-B9A8-4172-B31F-7AF2A9C0A319}">
      <dgm:prSet/>
      <dgm:spPr/>
      <dgm:t>
        <a:bodyPr/>
        <a:lstStyle/>
        <a:p>
          <a:endParaRPr lang="pt-BR"/>
        </a:p>
      </dgm:t>
    </dgm:pt>
    <dgm:pt modelId="{6A16B3C8-BD9A-4B08-860F-309C06F68F39}">
      <dgm:prSet phldrT="[Texto]" custT="1"/>
      <dgm:spPr/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Objetivos: explicativa</a:t>
          </a:r>
        </a:p>
      </dgm:t>
    </dgm:pt>
    <dgm:pt modelId="{CC93A024-724D-4190-885C-24A00BDD67FB}" type="parTrans" cxnId="{A7762A0F-2058-4F56-ACC3-C2CFF65BA1AF}">
      <dgm:prSet/>
      <dgm:spPr/>
      <dgm:t>
        <a:bodyPr/>
        <a:lstStyle/>
        <a:p>
          <a:endParaRPr lang="pt-BR"/>
        </a:p>
      </dgm:t>
    </dgm:pt>
    <dgm:pt modelId="{1353FEC3-7502-4153-80A3-F37DE9841A77}" type="sibTrans" cxnId="{A7762A0F-2058-4F56-ACC3-C2CFF65BA1AF}">
      <dgm:prSet/>
      <dgm:spPr/>
      <dgm:t>
        <a:bodyPr/>
        <a:lstStyle/>
        <a:p>
          <a:endParaRPr lang="pt-BR"/>
        </a:p>
      </dgm:t>
    </dgm:pt>
    <dgm:pt modelId="{AD9DDFAD-FED1-491B-9D4B-CFC271E08F33}">
      <dgm:prSet phldrT="[Texto]" custT="1"/>
      <dgm:spPr/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Procedimento: participa</a:t>
          </a:r>
          <a:r>
            <a:rPr lang="pt-BR" sz="2000" dirty="0"/>
            <a:t>nte</a:t>
          </a:r>
        </a:p>
      </dgm:t>
    </dgm:pt>
    <dgm:pt modelId="{70E3943C-E3FE-4126-8ECB-E43EC3306301}" type="parTrans" cxnId="{FD810AAA-6970-446D-AEEA-B1043BD4917E}">
      <dgm:prSet/>
      <dgm:spPr/>
      <dgm:t>
        <a:bodyPr/>
        <a:lstStyle/>
        <a:p>
          <a:endParaRPr lang="pt-BR"/>
        </a:p>
      </dgm:t>
    </dgm:pt>
    <dgm:pt modelId="{8D55D686-A025-496A-911B-4B9E35513238}" type="sibTrans" cxnId="{FD810AAA-6970-446D-AEEA-B1043BD4917E}">
      <dgm:prSet/>
      <dgm:spPr/>
      <dgm:t>
        <a:bodyPr/>
        <a:lstStyle/>
        <a:p>
          <a:endParaRPr lang="pt-BR"/>
        </a:p>
      </dgm:t>
    </dgm:pt>
    <dgm:pt modelId="{6BA67F59-3001-48F0-9AB0-F823EE4CA182}" type="pres">
      <dgm:prSet presAssocID="{AA56D83B-6D89-4A9D-B1D7-292B2E2021C9}" presName="matrix" presStyleCnt="0">
        <dgm:presLayoutVars>
          <dgm:chMax val="1"/>
          <dgm:dir/>
          <dgm:resizeHandles val="exact"/>
        </dgm:presLayoutVars>
      </dgm:prSet>
      <dgm:spPr/>
    </dgm:pt>
    <dgm:pt modelId="{3ADA13D2-D866-4677-91FC-8150942516C5}" type="pres">
      <dgm:prSet presAssocID="{AA56D83B-6D89-4A9D-B1D7-292B2E2021C9}" presName="diamond" presStyleLbl="bgShp" presStyleIdx="0" presStyleCnt="1" custLinFactNeighborX="-2541"/>
      <dgm:spPr/>
    </dgm:pt>
    <dgm:pt modelId="{ECD82952-9E26-4217-BC9A-3362102E1737}" type="pres">
      <dgm:prSet presAssocID="{AA56D83B-6D89-4A9D-B1D7-292B2E2021C9}" presName="quad1" presStyleLbl="node1" presStyleIdx="0" presStyleCnt="4" custLinFactNeighborX="-6516" custLinFactNeighborY="638">
        <dgm:presLayoutVars>
          <dgm:chMax val="0"/>
          <dgm:chPref val="0"/>
          <dgm:bulletEnabled val="1"/>
        </dgm:presLayoutVars>
      </dgm:prSet>
      <dgm:spPr/>
    </dgm:pt>
    <dgm:pt modelId="{A5DD22A9-F91B-4A77-9E7C-0CA03B860F17}" type="pres">
      <dgm:prSet presAssocID="{AA56D83B-6D89-4A9D-B1D7-292B2E2021C9}" presName="quad2" presStyleLbl="node1" presStyleIdx="1" presStyleCnt="4" custLinFactNeighborX="-6516" custLinFactNeighborY="638">
        <dgm:presLayoutVars>
          <dgm:chMax val="0"/>
          <dgm:chPref val="0"/>
          <dgm:bulletEnabled val="1"/>
        </dgm:presLayoutVars>
      </dgm:prSet>
      <dgm:spPr/>
    </dgm:pt>
    <dgm:pt modelId="{FC27D362-412D-48F1-A930-F1E31F76F78D}" type="pres">
      <dgm:prSet presAssocID="{AA56D83B-6D89-4A9D-B1D7-292B2E2021C9}" presName="quad3" presStyleLbl="node1" presStyleIdx="2" presStyleCnt="4" custLinFactNeighborX="-9710">
        <dgm:presLayoutVars>
          <dgm:chMax val="0"/>
          <dgm:chPref val="0"/>
          <dgm:bulletEnabled val="1"/>
        </dgm:presLayoutVars>
      </dgm:prSet>
      <dgm:spPr/>
    </dgm:pt>
    <dgm:pt modelId="{628C155D-CDE0-41D4-9723-58AB5B694146}" type="pres">
      <dgm:prSet presAssocID="{AA56D83B-6D89-4A9D-B1D7-292B2E2021C9}" presName="quad4" presStyleLbl="node1" presStyleIdx="3" presStyleCnt="4" custLinFactNeighborX="-9710">
        <dgm:presLayoutVars>
          <dgm:chMax val="0"/>
          <dgm:chPref val="0"/>
          <dgm:bulletEnabled val="1"/>
        </dgm:presLayoutVars>
      </dgm:prSet>
      <dgm:spPr/>
    </dgm:pt>
  </dgm:ptLst>
  <dgm:cxnLst>
    <dgm:cxn modelId="{A7762A0F-2058-4F56-ACC3-C2CFF65BA1AF}" srcId="{AA56D83B-6D89-4A9D-B1D7-292B2E2021C9}" destId="{6A16B3C8-BD9A-4B08-860F-309C06F68F39}" srcOrd="2" destOrd="0" parTransId="{CC93A024-724D-4190-885C-24A00BDD67FB}" sibTransId="{1353FEC3-7502-4153-80A3-F37DE9841A77}"/>
    <dgm:cxn modelId="{AA7A2135-840B-49E5-84CE-EADBD01F8F43}" type="presOf" srcId="{667F41A5-6735-4338-8CFC-C88FA9E9AE45}" destId="{A5DD22A9-F91B-4A77-9E7C-0CA03B860F17}" srcOrd="0" destOrd="0" presId="urn:microsoft.com/office/officeart/2005/8/layout/matrix3"/>
    <dgm:cxn modelId="{FB453B54-7B4F-4251-942A-CE4943061A72}" type="presOf" srcId="{AD9DDFAD-FED1-491B-9D4B-CFC271E08F33}" destId="{628C155D-CDE0-41D4-9723-58AB5B694146}" srcOrd="0" destOrd="0" presId="urn:microsoft.com/office/officeart/2005/8/layout/matrix3"/>
    <dgm:cxn modelId="{B0D63279-E94D-44AF-A7E4-2C39CD2F65AE}" type="presOf" srcId="{AA56D83B-6D89-4A9D-B1D7-292B2E2021C9}" destId="{6BA67F59-3001-48F0-9AB0-F823EE4CA182}" srcOrd="0" destOrd="0" presId="urn:microsoft.com/office/officeart/2005/8/layout/matrix3"/>
    <dgm:cxn modelId="{A079F28A-455B-488C-9D8C-A13209014DA1}" type="presOf" srcId="{6A16B3C8-BD9A-4B08-860F-309C06F68F39}" destId="{FC27D362-412D-48F1-A930-F1E31F76F78D}" srcOrd="0" destOrd="0" presId="urn:microsoft.com/office/officeart/2005/8/layout/matrix3"/>
    <dgm:cxn modelId="{FD810AAA-6970-446D-AEEA-B1043BD4917E}" srcId="{AA56D83B-6D89-4A9D-B1D7-292B2E2021C9}" destId="{AD9DDFAD-FED1-491B-9D4B-CFC271E08F33}" srcOrd="3" destOrd="0" parTransId="{70E3943C-E3FE-4126-8ECB-E43EC3306301}" sibTransId="{8D55D686-A025-496A-911B-4B9E35513238}"/>
    <dgm:cxn modelId="{3CFEADB9-8035-41E9-9577-03A6F75A1EDD}" srcId="{AA56D83B-6D89-4A9D-B1D7-292B2E2021C9}" destId="{7016BD43-694E-47C2-B70A-E5409F819447}" srcOrd="0" destOrd="0" parTransId="{BB5E8DDE-585E-48A8-A367-2B003AFBA01D}" sibTransId="{1B804EAD-4370-4449-A810-1149122343AC}"/>
    <dgm:cxn modelId="{F23F1DDC-B9A8-4172-B31F-7AF2A9C0A319}" srcId="{AA56D83B-6D89-4A9D-B1D7-292B2E2021C9}" destId="{667F41A5-6735-4338-8CFC-C88FA9E9AE45}" srcOrd="1" destOrd="0" parTransId="{E7B3AB32-1F93-40FD-8196-A1616C9281C4}" sibTransId="{4F1AA099-8BD8-466E-95CC-AE31D59DB2F7}"/>
    <dgm:cxn modelId="{CAA815F3-501A-469E-865E-94F40BCC9278}" type="presOf" srcId="{7016BD43-694E-47C2-B70A-E5409F819447}" destId="{ECD82952-9E26-4217-BC9A-3362102E1737}" srcOrd="0" destOrd="0" presId="urn:microsoft.com/office/officeart/2005/8/layout/matrix3"/>
    <dgm:cxn modelId="{653E1F98-648C-4994-8F8A-5F1763863041}" type="presParOf" srcId="{6BA67F59-3001-48F0-9AB0-F823EE4CA182}" destId="{3ADA13D2-D866-4677-91FC-8150942516C5}" srcOrd="0" destOrd="0" presId="urn:microsoft.com/office/officeart/2005/8/layout/matrix3"/>
    <dgm:cxn modelId="{9501B7AA-BAE3-4CAB-9241-861C9517A8DE}" type="presParOf" srcId="{6BA67F59-3001-48F0-9AB0-F823EE4CA182}" destId="{ECD82952-9E26-4217-BC9A-3362102E1737}" srcOrd="1" destOrd="0" presId="urn:microsoft.com/office/officeart/2005/8/layout/matrix3"/>
    <dgm:cxn modelId="{F81A405C-8AB5-443B-900C-E2318D6F1880}" type="presParOf" srcId="{6BA67F59-3001-48F0-9AB0-F823EE4CA182}" destId="{A5DD22A9-F91B-4A77-9E7C-0CA03B860F17}" srcOrd="2" destOrd="0" presId="urn:microsoft.com/office/officeart/2005/8/layout/matrix3"/>
    <dgm:cxn modelId="{7217F222-7A9D-4478-955F-9C445FAC6A93}" type="presParOf" srcId="{6BA67F59-3001-48F0-9AB0-F823EE4CA182}" destId="{FC27D362-412D-48F1-A930-F1E31F76F78D}" srcOrd="3" destOrd="0" presId="urn:microsoft.com/office/officeart/2005/8/layout/matrix3"/>
    <dgm:cxn modelId="{F51EAE8E-DF32-40BE-A361-410994F5E3D0}" type="presParOf" srcId="{6BA67F59-3001-48F0-9AB0-F823EE4CA182}" destId="{628C155D-CDE0-41D4-9723-58AB5B69414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99B5E3-B488-49F7-8DA4-0F97E55EB393}" type="doc">
      <dgm:prSet loTypeId="urn:microsoft.com/office/officeart/2005/8/layout/h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2F89C06D-CB41-49AE-84E5-F82B3E5E2224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Etapa 0</a:t>
          </a:r>
        </a:p>
      </dgm:t>
    </dgm:pt>
    <dgm:pt modelId="{60E6C518-A239-422C-B17C-F8C8DE9CC3F2}" type="parTrans" cxnId="{A2C5ACEA-2375-4D3E-BB0E-73DBEABE4DDB}">
      <dgm:prSet/>
      <dgm:spPr/>
      <dgm:t>
        <a:bodyPr/>
        <a:lstStyle/>
        <a:p>
          <a:endParaRPr lang="pt-BR"/>
        </a:p>
      </dgm:t>
    </dgm:pt>
    <dgm:pt modelId="{695ADDA6-72A4-4E8B-8805-78E828B10846}" type="sibTrans" cxnId="{A2C5ACEA-2375-4D3E-BB0E-73DBEABE4DDB}">
      <dgm:prSet/>
      <dgm:spPr/>
      <dgm:t>
        <a:bodyPr/>
        <a:lstStyle/>
        <a:p>
          <a:endParaRPr lang="pt-BR"/>
        </a:p>
      </dgm:t>
    </dgm:pt>
    <dgm:pt modelId="{74089660-5F7D-4ADA-ACBE-1A9DC20FA698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rgbClr val="003300"/>
          </a:solidFill>
        </a:ln>
      </dgm:spPr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Avaliação diagnóstica sobre conceitos básicos de Estatística.</a:t>
          </a:r>
        </a:p>
      </dgm:t>
    </dgm:pt>
    <dgm:pt modelId="{3E6B0D03-71F2-447A-BFAC-B2B6FEA700ED}" type="parTrans" cxnId="{FB8B461D-C1BE-4E11-89EA-18DF18C6BA30}">
      <dgm:prSet/>
      <dgm:spPr/>
      <dgm:t>
        <a:bodyPr/>
        <a:lstStyle/>
        <a:p>
          <a:endParaRPr lang="pt-BR"/>
        </a:p>
      </dgm:t>
    </dgm:pt>
    <dgm:pt modelId="{EEC2A2AF-77DD-48E3-9E55-C0E6269A7D12}" type="sibTrans" cxnId="{FB8B461D-C1BE-4E11-89EA-18DF18C6BA30}">
      <dgm:prSet/>
      <dgm:spPr/>
      <dgm:t>
        <a:bodyPr/>
        <a:lstStyle/>
        <a:p>
          <a:endParaRPr lang="pt-BR"/>
        </a:p>
      </dgm:t>
    </dgm:pt>
    <dgm:pt modelId="{967089B4-B96D-4908-A253-FEA150B655E8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Etapa 1</a:t>
          </a:r>
        </a:p>
      </dgm:t>
    </dgm:pt>
    <dgm:pt modelId="{D98B9F2C-2AD7-41B8-B0FC-30F3693CB5AC}" type="parTrans" cxnId="{447D588C-6A0D-46AE-9665-E8E2EDF482CA}">
      <dgm:prSet/>
      <dgm:spPr/>
      <dgm:t>
        <a:bodyPr/>
        <a:lstStyle/>
        <a:p>
          <a:endParaRPr lang="pt-BR"/>
        </a:p>
      </dgm:t>
    </dgm:pt>
    <dgm:pt modelId="{80BCA798-5D3F-461A-B197-6B77D1CC0FF8}" type="sibTrans" cxnId="{447D588C-6A0D-46AE-9665-E8E2EDF482CA}">
      <dgm:prSet/>
      <dgm:spPr/>
      <dgm:t>
        <a:bodyPr/>
        <a:lstStyle/>
        <a:p>
          <a:endParaRPr lang="pt-BR"/>
        </a:p>
      </dgm:t>
    </dgm:pt>
    <dgm:pt modelId="{75DCE529-6595-4CF5-BCC3-B01F76D0D8E0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Propiciar aos estudantes a construção do conceito de Estatística para que possam utilizá-lo para fazer pesquisas de interesse.</a:t>
          </a:r>
        </a:p>
      </dgm:t>
    </dgm:pt>
    <dgm:pt modelId="{8F6D8482-C54F-49B2-A0A7-1B6CE123F192}" type="parTrans" cxnId="{94FD87C8-4DE6-4B96-8125-51D07F5B2D09}">
      <dgm:prSet/>
      <dgm:spPr/>
      <dgm:t>
        <a:bodyPr/>
        <a:lstStyle/>
        <a:p>
          <a:endParaRPr lang="pt-BR"/>
        </a:p>
      </dgm:t>
    </dgm:pt>
    <dgm:pt modelId="{DDF1E363-9514-4394-8A00-B3D9D6374984}" type="sibTrans" cxnId="{94FD87C8-4DE6-4B96-8125-51D07F5B2D09}">
      <dgm:prSet/>
      <dgm:spPr/>
      <dgm:t>
        <a:bodyPr/>
        <a:lstStyle/>
        <a:p>
          <a:endParaRPr lang="pt-BR"/>
        </a:p>
      </dgm:t>
    </dgm:pt>
    <dgm:pt modelId="{F5EDC8F4-CD04-4481-89FE-A58C467E8FF4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Analisar dados e interpretar informações que cotidianamente circulam nos meios de comunicação tradicionais ou nas mídias sociais.</a:t>
          </a:r>
        </a:p>
      </dgm:t>
    </dgm:pt>
    <dgm:pt modelId="{88285687-69EA-4C16-A277-1B5A3E3C78B4}" type="parTrans" cxnId="{A5742F20-94C0-47C0-92D2-96DEEFAB0E07}">
      <dgm:prSet/>
      <dgm:spPr/>
      <dgm:t>
        <a:bodyPr/>
        <a:lstStyle/>
        <a:p>
          <a:endParaRPr lang="pt-BR"/>
        </a:p>
      </dgm:t>
    </dgm:pt>
    <dgm:pt modelId="{F3B5C2B6-C4BB-4E8A-A1F3-3BB48312D302}" type="sibTrans" cxnId="{A5742F20-94C0-47C0-92D2-96DEEFAB0E07}">
      <dgm:prSet/>
      <dgm:spPr/>
      <dgm:t>
        <a:bodyPr/>
        <a:lstStyle/>
        <a:p>
          <a:endParaRPr lang="pt-BR"/>
        </a:p>
      </dgm:t>
    </dgm:pt>
    <dgm:pt modelId="{EB1D1509-A70A-4DC3-B005-3D717B9FE263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Etapa 2</a:t>
          </a:r>
        </a:p>
      </dgm:t>
    </dgm:pt>
    <dgm:pt modelId="{7BBDAF9B-D68D-4925-BE34-86FEA9F7B66F}" type="parTrans" cxnId="{B28E7FC9-9E9D-4747-9A7C-7C37C0773174}">
      <dgm:prSet/>
      <dgm:spPr/>
      <dgm:t>
        <a:bodyPr/>
        <a:lstStyle/>
        <a:p>
          <a:endParaRPr lang="pt-BR"/>
        </a:p>
      </dgm:t>
    </dgm:pt>
    <dgm:pt modelId="{EBAF2F54-1F7E-4FCD-96A5-6257662512AD}" type="sibTrans" cxnId="{B28E7FC9-9E9D-4747-9A7C-7C37C0773174}">
      <dgm:prSet/>
      <dgm:spPr/>
      <dgm:t>
        <a:bodyPr/>
        <a:lstStyle/>
        <a:p>
          <a:endParaRPr lang="pt-BR"/>
        </a:p>
      </dgm:t>
    </dgm:pt>
    <dgm:pt modelId="{C4B95080-92D5-4594-B18F-AD46D3064056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Realizar uma pesquisa estatística dentro da sala de aula, de reconhecimento e aplicação dos conceitos estudados na primeira etapa.</a:t>
          </a:r>
        </a:p>
      </dgm:t>
    </dgm:pt>
    <dgm:pt modelId="{BDA9C1FB-C573-4692-B479-56D124BB396F}" type="parTrans" cxnId="{549A8F34-FD6C-4840-9579-958A8253C65A}">
      <dgm:prSet/>
      <dgm:spPr/>
      <dgm:t>
        <a:bodyPr/>
        <a:lstStyle/>
        <a:p>
          <a:endParaRPr lang="pt-BR"/>
        </a:p>
      </dgm:t>
    </dgm:pt>
    <dgm:pt modelId="{04CEB5CA-7ABF-452B-A4BB-22930135DC45}" type="sibTrans" cxnId="{549A8F34-FD6C-4840-9579-958A8253C65A}">
      <dgm:prSet/>
      <dgm:spPr/>
      <dgm:t>
        <a:bodyPr/>
        <a:lstStyle/>
        <a:p>
          <a:endParaRPr lang="pt-BR"/>
        </a:p>
      </dgm:t>
    </dgm:pt>
    <dgm:pt modelId="{B78ACE97-2D21-4729-B3D2-26ADE372C133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Explorar estes conceitos estatísticos de organização e análise dos dados e  apresentar dos resultados da pesquisa.</a:t>
          </a:r>
        </a:p>
      </dgm:t>
    </dgm:pt>
    <dgm:pt modelId="{F954F0A9-32C1-46EB-A300-DAE927D4E98D}" type="parTrans" cxnId="{2539F252-3C51-4500-9921-B9B77FFC4C3B}">
      <dgm:prSet/>
      <dgm:spPr/>
      <dgm:t>
        <a:bodyPr/>
        <a:lstStyle/>
        <a:p>
          <a:endParaRPr lang="pt-BR"/>
        </a:p>
      </dgm:t>
    </dgm:pt>
    <dgm:pt modelId="{6841E4C9-44B8-4B6A-BB22-A0CDCD8A4FB2}" type="sibTrans" cxnId="{2539F252-3C51-4500-9921-B9B77FFC4C3B}">
      <dgm:prSet/>
      <dgm:spPr/>
      <dgm:t>
        <a:bodyPr/>
        <a:lstStyle/>
        <a:p>
          <a:endParaRPr lang="pt-BR"/>
        </a:p>
      </dgm:t>
    </dgm:pt>
    <dgm:pt modelId="{EAD307C2-3A35-479D-B907-B83B712088BE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rgbClr val="003300"/>
          </a:solidFill>
        </a:ln>
      </dgm:spPr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Identificar as condições, os saberes e as dificuldades dos estudantes participantes da pesquisa. </a:t>
          </a:r>
        </a:p>
      </dgm:t>
    </dgm:pt>
    <dgm:pt modelId="{9EC35032-11B7-4349-8EA9-A545D6FB69A3}" type="parTrans" cxnId="{72293F2E-C325-4918-BCCD-B7EF8556D0D1}">
      <dgm:prSet/>
      <dgm:spPr/>
      <dgm:t>
        <a:bodyPr/>
        <a:lstStyle/>
        <a:p>
          <a:endParaRPr lang="pt-BR"/>
        </a:p>
      </dgm:t>
    </dgm:pt>
    <dgm:pt modelId="{557609E7-5F91-4FCA-864C-EDA81D477445}" type="sibTrans" cxnId="{72293F2E-C325-4918-BCCD-B7EF8556D0D1}">
      <dgm:prSet/>
      <dgm:spPr/>
      <dgm:t>
        <a:bodyPr/>
        <a:lstStyle/>
        <a:p>
          <a:endParaRPr lang="pt-BR"/>
        </a:p>
      </dgm:t>
    </dgm:pt>
    <dgm:pt modelId="{C6E214F7-90A2-4E40-B2E6-1163E154C9FF}" type="pres">
      <dgm:prSet presAssocID="{5C99B5E3-B488-49F7-8DA4-0F97E55EB393}" presName="linearFlow" presStyleCnt="0">
        <dgm:presLayoutVars>
          <dgm:dir/>
          <dgm:animLvl val="lvl"/>
          <dgm:resizeHandles/>
        </dgm:presLayoutVars>
      </dgm:prSet>
      <dgm:spPr/>
    </dgm:pt>
    <dgm:pt modelId="{FB42DC29-09E9-4981-BF28-514251E73ABE}" type="pres">
      <dgm:prSet presAssocID="{2F89C06D-CB41-49AE-84E5-F82B3E5E2224}" presName="compositeNode" presStyleCnt="0">
        <dgm:presLayoutVars>
          <dgm:bulletEnabled val="1"/>
        </dgm:presLayoutVars>
      </dgm:prSet>
      <dgm:spPr/>
    </dgm:pt>
    <dgm:pt modelId="{0E1BB498-1382-462D-ABC9-4B632F9F9DD3}" type="pres">
      <dgm:prSet presAssocID="{2F89C06D-CB41-49AE-84E5-F82B3E5E2224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FFE90EB-550E-4A99-B3C8-4D941B58D3BD}" type="pres">
      <dgm:prSet presAssocID="{2F89C06D-CB41-49AE-84E5-F82B3E5E2224}" presName="childNode" presStyleLbl="node1" presStyleIdx="0" presStyleCnt="3">
        <dgm:presLayoutVars>
          <dgm:bulletEnabled val="1"/>
        </dgm:presLayoutVars>
      </dgm:prSet>
      <dgm:spPr/>
    </dgm:pt>
    <dgm:pt modelId="{DF2C9BC4-AE3D-48D6-A88C-B4F02EAF9417}" type="pres">
      <dgm:prSet presAssocID="{2F89C06D-CB41-49AE-84E5-F82B3E5E2224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1E063C2-FD7C-42B3-B6A5-6664F654B85D}" type="pres">
      <dgm:prSet presAssocID="{695ADDA6-72A4-4E8B-8805-78E828B10846}" presName="sibTrans" presStyleCnt="0"/>
      <dgm:spPr/>
    </dgm:pt>
    <dgm:pt modelId="{71228EB5-B3C7-45FB-8695-B4E38F819AA2}" type="pres">
      <dgm:prSet presAssocID="{967089B4-B96D-4908-A253-FEA150B655E8}" presName="compositeNode" presStyleCnt="0">
        <dgm:presLayoutVars>
          <dgm:bulletEnabled val="1"/>
        </dgm:presLayoutVars>
      </dgm:prSet>
      <dgm:spPr/>
    </dgm:pt>
    <dgm:pt modelId="{00512E5A-E8B8-490F-A816-CECEFBF11582}" type="pres">
      <dgm:prSet presAssocID="{967089B4-B96D-4908-A253-FEA150B655E8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5F11B9D-5F05-4F4E-B607-76034691E666}" type="pres">
      <dgm:prSet presAssocID="{967089B4-B96D-4908-A253-FEA150B655E8}" presName="childNode" presStyleLbl="node1" presStyleIdx="1" presStyleCnt="3">
        <dgm:presLayoutVars>
          <dgm:bulletEnabled val="1"/>
        </dgm:presLayoutVars>
      </dgm:prSet>
      <dgm:spPr/>
    </dgm:pt>
    <dgm:pt modelId="{CA7F3EF8-191E-4148-AFDC-1B304DE60015}" type="pres">
      <dgm:prSet presAssocID="{967089B4-B96D-4908-A253-FEA150B655E8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A798E6D8-DDC6-4AE2-A28C-75EA9E83D9F7}" type="pres">
      <dgm:prSet presAssocID="{80BCA798-5D3F-461A-B197-6B77D1CC0FF8}" presName="sibTrans" presStyleCnt="0"/>
      <dgm:spPr/>
    </dgm:pt>
    <dgm:pt modelId="{5B42151A-8D25-4BCA-A297-FC98DD070E27}" type="pres">
      <dgm:prSet presAssocID="{EB1D1509-A70A-4DC3-B005-3D717B9FE263}" presName="compositeNode" presStyleCnt="0">
        <dgm:presLayoutVars>
          <dgm:bulletEnabled val="1"/>
        </dgm:presLayoutVars>
      </dgm:prSet>
      <dgm:spPr/>
    </dgm:pt>
    <dgm:pt modelId="{A7C5D90C-792E-44C2-8F0F-FF9BDD725BC5}" type="pres">
      <dgm:prSet presAssocID="{EB1D1509-A70A-4DC3-B005-3D717B9FE263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65E1520-6A05-46ED-94B3-FFBBB0F99B9F}" type="pres">
      <dgm:prSet presAssocID="{EB1D1509-A70A-4DC3-B005-3D717B9FE263}" presName="childNode" presStyleLbl="node1" presStyleIdx="2" presStyleCnt="3">
        <dgm:presLayoutVars>
          <dgm:bulletEnabled val="1"/>
        </dgm:presLayoutVars>
      </dgm:prSet>
      <dgm:spPr/>
    </dgm:pt>
    <dgm:pt modelId="{1EE52E60-A280-49B3-B0FD-D986FC6F6039}" type="pres">
      <dgm:prSet presAssocID="{EB1D1509-A70A-4DC3-B005-3D717B9FE263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FB8B461D-C1BE-4E11-89EA-18DF18C6BA30}" srcId="{2F89C06D-CB41-49AE-84E5-F82B3E5E2224}" destId="{74089660-5F7D-4ADA-ACBE-1A9DC20FA698}" srcOrd="0" destOrd="0" parTransId="{3E6B0D03-71F2-447A-BFAC-B2B6FEA700ED}" sibTransId="{EEC2A2AF-77DD-48E3-9E55-C0E6269A7D12}"/>
    <dgm:cxn modelId="{A5742F20-94C0-47C0-92D2-96DEEFAB0E07}" srcId="{967089B4-B96D-4908-A253-FEA150B655E8}" destId="{F5EDC8F4-CD04-4481-89FE-A58C467E8FF4}" srcOrd="1" destOrd="0" parTransId="{88285687-69EA-4C16-A277-1B5A3E3C78B4}" sibTransId="{F3B5C2B6-C4BB-4E8A-A1F3-3BB48312D302}"/>
    <dgm:cxn modelId="{72293F2E-C325-4918-BCCD-B7EF8556D0D1}" srcId="{2F89C06D-CB41-49AE-84E5-F82B3E5E2224}" destId="{EAD307C2-3A35-479D-B907-B83B712088BE}" srcOrd="1" destOrd="0" parTransId="{9EC35032-11B7-4349-8EA9-A545D6FB69A3}" sibTransId="{557609E7-5F91-4FCA-864C-EDA81D477445}"/>
    <dgm:cxn modelId="{549A8F34-FD6C-4840-9579-958A8253C65A}" srcId="{EB1D1509-A70A-4DC3-B005-3D717B9FE263}" destId="{C4B95080-92D5-4594-B18F-AD46D3064056}" srcOrd="0" destOrd="0" parTransId="{BDA9C1FB-C573-4692-B479-56D124BB396F}" sibTransId="{04CEB5CA-7ABF-452B-A4BB-22930135DC45}"/>
    <dgm:cxn modelId="{3013686C-3BD5-4261-980F-D0D98C264C1C}" type="presOf" srcId="{74089660-5F7D-4ADA-ACBE-1A9DC20FA698}" destId="{AFFE90EB-550E-4A99-B3C8-4D941B58D3BD}" srcOrd="0" destOrd="0" presId="urn:microsoft.com/office/officeart/2005/8/layout/hList2"/>
    <dgm:cxn modelId="{DD1D9752-5DBC-4A3F-A3A9-5CD7B062BC47}" type="presOf" srcId="{2F89C06D-CB41-49AE-84E5-F82B3E5E2224}" destId="{DF2C9BC4-AE3D-48D6-A88C-B4F02EAF9417}" srcOrd="0" destOrd="0" presId="urn:microsoft.com/office/officeart/2005/8/layout/hList2"/>
    <dgm:cxn modelId="{2539F252-3C51-4500-9921-B9B77FFC4C3B}" srcId="{EB1D1509-A70A-4DC3-B005-3D717B9FE263}" destId="{B78ACE97-2D21-4729-B3D2-26ADE372C133}" srcOrd="1" destOrd="0" parTransId="{F954F0A9-32C1-46EB-A300-DAE927D4E98D}" sibTransId="{6841E4C9-44B8-4B6A-BB22-A0CDCD8A4FB2}"/>
    <dgm:cxn modelId="{662B1E73-51E0-44A9-BC5D-325EED95518C}" type="presOf" srcId="{F5EDC8F4-CD04-4481-89FE-A58C467E8FF4}" destId="{D5F11B9D-5F05-4F4E-B607-76034691E666}" srcOrd="0" destOrd="1" presId="urn:microsoft.com/office/officeart/2005/8/layout/hList2"/>
    <dgm:cxn modelId="{DC6BB253-B2EE-4B00-8C32-F2E61E05E7F4}" type="presOf" srcId="{EAD307C2-3A35-479D-B907-B83B712088BE}" destId="{AFFE90EB-550E-4A99-B3C8-4D941B58D3BD}" srcOrd="0" destOrd="1" presId="urn:microsoft.com/office/officeart/2005/8/layout/hList2"/>
    <dgm:cxn modelId="{FB20B77E-8A0C-4731-A533-E6B0E56A1322}" type="presOf" srcId="{967089B4-B96D-4908-A253-FEA150B655E8}" destId="{CA7F3EF8-191E-4148-AFDC-1B304DE60015}" srcOrd="0" destOrd="0" presId="urn:microsoft.com/office/officeart/2005/8/layout/hList2"/>
    <dgm:cxn modelId="{447D588C-6A0D-46AE-9665-E8E2EDF482CA}" srcId="{5C99B5E3-B488-49F7-8DA4-0F97E55EB393}" destId="{967089B4-B96D-4908-A253-FEA150B655E8}" srcOrd="1" destOrd="0" parTransId="{D98B9F2C-2AD7-41B8-B0FC-30F3693CB5AC}" sibTransId="{80BCA798-5D3F-461A-B197-6B77D1CC0FF8}"/>
    <dgm:cxn modelId="{AF7120C2-0729-49A5-8F71-6ABFAD0AB135}" type="presOf" srcId="{B78ACE97-2D21-4729-B3D2-26ADE372C133}" destId="{C65E1520-6A05-46ED-94B3-FFBBB0F99B9F}" srcOrd="0" destOrd="1" presId="urn:microsoft.com/office/officeart/2005/8/layout/hList2"/>
    <dgm:cxn modelId="{94FD87C8-4DE6-4B96-8125-51D07F5B2D09}" srcId="{967089B4-B96D-4908-A253-FEA150B655E8}" destId="{75DCE529-6595-4CF5-BCC3-B01F76D0D8E0}" srcOrd="0" destOrd="0" parTransId="{8F6D8482-C54F-49B2-A0A7-1B6CE123F192}" sibTransId="{DDF1E363-9514-4394-8A00-B3D9D6374984}"/>
    <dgm:cxn modelId="{B28E7FC9-9E9D-4747-9A7C-7C37C0773174}" srcId="{5C99B5E3-B488-49F7-8DA4-0F97E55EB393}" destId="{EB1D1509-A70A-4DC3-B005-3D717B9FE263}" srcOrd="2" destOrd="0" parTransId="{7BBDAF9B-D68D-4925-BE34-86FEA9F7B66F}" sibTransId="{EBAF2F54-1F7E-4FCD-96A5-6257662512AD}"/>
    <dgm:cxn modelId="{813439DF-B0C2-434E-A42B-4C6EB8CBCC90}" type="presOf" srcId="{C4B95080-92D5-4594-B18F-AD46D3064056}" destId="{C65E1520-6A05-46ED-94B3-FFBBB0F99B9F}" srcOrd="0" destOrd="0" presId="urn:microsoft.com/office/officeart/2005/8/layout/hList2"/>
    <dgm:cxn modelId="{A2C5ACEA-2375-4D3E-BB0E-73DBEABE4DDB}" srcId="{5C99B5E3-B488-49F7-8DA4-0F97E55EB393}" destId="{2F89C06D-CB41-49AE-84E5-F82B3E5E2224}" srcOrd="0" destOrd="0" parTransId="{60E6C518-A239-422C-B17C-F8C8DE9CC3F2}" sibTransId="{695ADDA6-72A4-4E8B-8805-78E828B10846}"/>
    <dgm:cxn modelId="{DDC642EE-DA86-4775-9140-0AB9CC1CA3F3}" type="presOf" srcId="{75DCE529-6595-4CF5-BCC3-B01F76D0D8E0}" destId="{D5F11B9D-5F05-4F4E-B607-76034691E666}" srcOrd="0" destOrd="0" presId="urn:microsoft.com/office/officeart/2005/8/layout/hList2"/>
    <dgm:cxn modelId="{E444E1F3-9A70-4247-8A40-45B1BF56E905}" type="presOf" srcId="{5C99B5E3-B488-49F7-8DA4-0F97E55EB393}" destId="{C6E214F7-90A2-4E40-B2E6-1163E154C9FF}" srcOrd="0" destOrd="0" presId="urn:microsoft.com/office/officeart/2005/8/layout/hList2"/>
    <dgm:cxn modelId="{D5F17AF7-55C4-4A56-8786-F2FBD2972CE7}" type="presOf" srcId="{EB1D1509-A70A-4DC3-B005-3D717B9FE263}" destId="{1EE52E60-A280-49B3-B0FD-D986FC6F6039}" srcOrd="0" destOrd="0" presId="urn:microsoft.com/office/officeart/2005/8/layout/hList2"/>
    <dgm:cxn modelId="{FC5CEE2D-D491-4A32-99F0-731BA50D611E}" type="presParOf" srcId="{C6E214F7-90A2-4E40-B2E6-1163E154C9FF}" destId="{FB42DC29-09E9-4981-BF28-514251E73ABE}" srcOrd="0" destOrd="0" presId="urn:microsoft.com/office/officeart/2005/8/layout/hList2"/>
    <dgm:cxn modelId="{7E412E5C-C5A6-44A8-87D4-D844DC134511}" type="presParOf" srcId="{FB42DC29-09E9-4981-BF28-514251E73ABE}" destId="{0E1BB498-1382-462D-ABC9-4B632F9F9DD3}" srcOrd="0" destOrd="0" presId="urn:microsoft.com/office/officeart/2005/8/layout/hList2"/>
    <dgm:cxn modelId="{8FA66A0C-223E-49FD-9AB3-4E1BB026091C}" type="presParOf" srcId="{FB42DC29-09E9-4981-BF28-514251E73ABE}" destId="{AFFE90EB-550E-4A99-B3C8-4D941B58D3BD}" srcOrd="1" destOrd="0" presId="urn:microsoft.com/office/officeart/2005/8/layout/hList2"/>
    <dgm:cxn modelId="{96D9857E-2813-4965-9B0C-6239269C76FF}" type="presParOf" srcId="{FB42DC29-09E9-4981-BF28-514251E73ABE}" destId="{DF2C9BC4-AE3D-48D6-A88C-B4F02EAF9417}" srcOrd="2" destOrd="0" presId="urn:microsoft.com/office/officeart/2005/8/layout/hList2"/>
    <dgm:cxn modelId="{87EF4D44-8A9E-4D0B-9071-2277C8C02E44}" type="presParOf" srcId="{C6E214F7-90A2-4E40-B2E6-1163E154C9FF}" destId="{B1E063C2-FD7C-42B3-B6A5-6664F654B85D}" srcOrd="1" destOrd="0" presId="urn:microsoft.com/office/officeart/2005/8/layout/hList2"/>
    <dgm:cxn modelId="{845EB719-C39F-4D57-B6B2-8C4EBF8C2D3B}" type="presParOf" srcId="{C6E214F7-90A2-4E40-B2E6-1163E154C9FF}" destId="{71228EB5-B3C7-45FB-8695-B4E38F819AA2}" srcOrd="2" destOrd="0" presId="urn:microsoft.com/office/officeart/2005/8/layout/hList2"/>
    <dgm:cxn modelId="{40AF91C9-A7B9-4D02-915D-F885E882F163}" type="presParOf" srcId="{71228EB5-B3C7-45FB-8695-B4E38F819AA2}" destId="{00512E5A-E8B8-490F-A816-CECEFBF11582}" srcOrd="0" destOrd="0" presId="urn:microsoft.com/office/officeart/2005/8/layout/hList2"/>
    <dgm:cxn modelId="{7D91E031-E8FF-463B-B6B9-99EB5306DE8C}" type="presParOf" srcId="{71228EB5-B3C7-45FB-8695-B4E38F819AA2}" destId="{D5F11B9D-5F05-4F4E-B607-76034691E666}" srcOrd="1" destOrd="0" presId="urn:microsoft.com/office/officeart/2005/8/layout/hList2"/>
    <dgm:cxn modelId="{77D23229-2B15-4DBD-9461-D737265BEE93}" type="presParOf" srcId="{71228EB5-B3C7-45FB-8695-B4E38F819AA2}" destId="{CA7F3EF8-191E-4148-AFDC-1B304DE60015}" srcOrd="2" destOrd="0" presId="urn:microsoft.com/office/officeart/2005/8/layout/hList2"/>
    <dgm:cxn modelId="{22322EB5-D85B-45DD-A577-2BD69C54CB28}" type="presParOf" srcId="{C6E214F7-90A2-4E40-B2E6-1163E154C9FF}" destId="{A798E6D8-DDC6-4AE2-A28C-75EA9E83D9F7}" srcOrd="3" destOrd="0" presId="urn:microsoft.com/office/officeart/2005/8/layout/hList2"/>
    <dgm:cxn modelId="{D8020D93-38E9-4962-BBF8-484D8CA57A13}" type="presParOf" srcId="{C6E214F7-90A2-4E40-B2E6-1163E154C9FF}" destId="{5B42151A-8D25-4BCA-A297-FC98DD070E27}" srcOrd="4" destOrd="0" presId="urn:microsoft.com/office/officeart/2005/8/layout/hList2"/>
    <dgm:cxn modelId="{F0D9EDE3-E10C-4297-9757-B853A3F702FC}" type="presParOf" srcId="{5B42151A-8D25-4BCA-A297-FC98DD070E27}" destId="{A7C5D90C-792E-44C2-8F0F-FF9BDD725BC5}" srcOrd="0" destOrd="0" presId="urn:microsoft.com/office/officeart/2005/8/layout/hList2"/>
    <dgm:cxn modelId="{8B5FD4A3-EED8-423B-A797-C99CE26B45F1}" type="presParOf" srcId="{5B42151A-8D25-4BCA-A297-FC98DD070E27}" destId="{C65E1520-6A05-46ED-94B3-FFBBB0F99B9F}" srcOrd="1" destOrd="0" presId="urn:microsoft.com/office/officeart/2005/8/layout/hList2"/>
    <dgm:cxn modelId="{8B312F35-CB52-401F-861B-FF8CDE81E94A}" type="presParOf" srcId="{5B42151A-8D25-4BCA-A297-FC98DD070E27}" destId="{1EE52E60-A280-49B3-B0FD-D986FC6F603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99B5E3-B488-49F7-8DA4-0F97E55EB393}" type="doc">
      <dgm:prSet loTypeId="urn:microsoft.com/office/officeart/2005/8/layout/h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2F89C06D-CB41-49AE-84E5-F82B3E5E2224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Etapa 3</a:t>
          </a:r>
        </a:p>
      </dgm:t>
    </dgm:pt>
    <dgm:pt modelId="{60E6C518-A239-422C-B17C-F8C8DE9CC3F2}" type="parTrans" cxnId="{A2C5ACEA-2375-4D3E-BB0E-73DBEABE4DDB}">
      <dgm:prSet/>
      <dgm:spPr/>
      <dgm:t>
        <a:bodyPr/>
        <a:lstStyle/>
        <a:p>
          <a:endParaRPr lang="pt-BR"/>
        </a:p>
      </dgm:t>
    </dgm:pt>
    <dgm:pt modelId="{695ADDA6-72A4-4E8B-8805-78E828B10846}" type="sibTrans" cxnId="{A2C5ACEA-2375-4D3E-BB0E-73DBEABE4DDB}">
      <dgm:prSet/>
      <dgm:spPr/>
      <dgm:t>
        <a:bodyPr/>
        <a:lstStyle/>
        <a:p>
          <a:endParaRPr lang="pt-BR"/>
        </a:p>
      </dgm:t>
    </dgm:pt>
    <dgm:pt modelId="{74089660-5F7D-4ADA-ACBE-1A9DC20FA698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Proporcionar aos estudantes a experiência de realizarem suas próprias pesquisas, agora, fora de sala de aula, envolvendo maior população e amostra de entrevistados.</a:t>
          </a:r>
        </a:p>
      </dgm:t>
    </dgm:pt>
    <dgm:pt modelId="{3E6B0D03-71F2-447A-BFAC-B2B6FEA700ED}" type="parTrans" cxnId="{FB8B461D-C1BE-4E11-89EA-18DF18C6BA30}">
      <dgm:prSet/>
      <dgm:spPr/>
      <dgm:t>
        <a:bodyPr/>
        <a:lstStyle/>
        <a:p>
          <a:endParaRPr lang="pt-BR"/>
        </a:p>
      </dgm:t>
    </dgm:pt>
    <dgm:pt modelId="{EEC2A2AF-77DD-48E3-9E55-C0E6269A7D12}" type="sibTrans" cxnId="{FB8B461D-C1BE-4E11-89EA-18DF18C6BA30}">
      <dgm:prSet/>
      <dgm:spPr/>
      <dgm:t>
        <a:bodyPr/>
        <a:lstStyle/>
        <a:p>
          <a:endParaRPr lang="pt-BR"/>
        </a:p>
      </dgm:t>
    </dgm:pt>
    <dgm:pt modelId="{FEFB3C3B-C814-4DCE-8882-4680B7A3721B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Ampliar a compreensão para interpretar e utilizar adequadamente os conceitos de Estatística.</a:t>
          </a:r>
        </a:p>
      </dgm:t>
    </dgm:pt>
    <dgm:pt modelId="{3C1C5D83-3AFA-4B39-BCD1-1C6A5DBEC816}" type="parTrans" cxnId="{2DA48AEE-267E-42AB-BD16-6BBE2814ADEC}">
      <dgm:prSet/>
      <dgm:spPr/>
      <dgm:t>
        <a:bodyPr/>
        <a:lstStyle/>
        <a:p>
          <a:endParaRPr lang="pt-BR"/>
        </a:p>
      </dgm:t>
    </dgm:pt>
    <dgm:pt modelId="{9A1A7CB7-78C1-4D5D-88AC-BD540B0162A6}" type="sibTrans" cxnId="{2DA48AEE-267E-42AB-BD16-6BBE2814ADEC}">
      <dgm:prSet/>
      <dgm:spPr/>
      <dgm:t>
        <a:bodyPr/>
        <a:lstStyle/>
        <a:p>
          <a:endParaRPr lang="pt-BR"/>
        </a:p>
      </dgm:t>
    </dgm:pt>
    <dgm:pt modelId="{967089B4-B96D-4908-A253-FEA150B655E8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Etapa 4</a:t>
          </a:r>
        </a:p>
      </dgm:t>
    </dgm:pt>
    <dgm:pt modelId="{D98B9F2C-2AD7-41B8-B0FC-30F3693CB5AC}" type="parTrans" cxnId="{447D588C-6A0D-46AE-9665-E8E2EDF482CA}">
      <dgm:prSet/>
      <dgm:spPr/>
      <dgm:t>
        <a:bodyPr/>
        <a:lstStyle/>
        <a:p>
          <a:endParaRPr lang="pt-BR"/>
        </a:p>
      </dgm:t>
    </dgm:pt>
    <dgm:pt modelId="{80BCA798-5D3F-461A-B197-6B77D1CC0FF8}" type="sibTrans" cxnId="{447D588C-6A0D-46AE-9665-E8E2EDF482CA}">
      <dgm:prSet/>
      <dgm:spPr/>
      <dgm:t>
        <a:bodyPr/>
        <a:lstStyle/>
        <a:p>
          <a:endParaRPr lang="pt-BR"/>
        </a:p>
      </dgm:t>
    </dgm:pt>
    <dgm:pt modelId="{75DCE529-6595-4CF5-BCC3-B01F76D0D8E0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Construir tabelas e gráficos utilizando planilhas eletrônicas, como a </a:t>
          </a:r>
          <a:r>
            <a:rPr lang="pt-BR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Calc</a:t>
          </a:r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do Libre Office, como apoio às atividades educativas.</a:t>
          </a:r>
        </a:p>
      </dgm:t>
    </dgm:pt>
    <dgm:pt modelId="{8F6D8482-C54F-49B2-A0A7-1B6CE123F192}" type="parTrans" cxnId="{94FD87C8-4DE6-4B96-8125-51D07F5B2D09}">
      <dgm:prSet/>
      <dgm:spPr/>
      <dgm:t>
        <a:bodyPr/>
        <a:lstStyle/>
        <a:p>
          <a:endParaRPr lang="pt-BR"/>
        </a:p>
      </dgm:t>
    </dgm:pt>
    <dgm:pt modelId="{DDF1E363-9514-4394-8A00-B3D9D6374984}" type="sibTrans" cxnId="{94FD87C8-4DE6-4B96-8125-51D07F5B2D09}">
      <dgm:prSet/>
      <dgm:spPr/>
      <dgm:t>
        <a:bodyPr/>
        <a:lstStyle/>
        <a:p>
          <a:endParaRPr lang="pt-BR"/>
        </a:p>
      </dgm:t>
    </dgm:pt>
    <dgm:pt modelId="{EB1D1509-A70A-4DC3-B005-3D717B9FE263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Etapa 5</a:t>
          </a:r>
        </a:p>
      </dgm:t>
    </dgm:pt>
    <dgm:pt modelId="{7BBDAF9B-D68D-4925-BE34-86FEA9F7B66F}" type="parTrans" cxnId="{B28E7FC9-9E9D-4747-9A7C-7C37C0773174}">
      <dgm:prSet/>
      <dgm:spPr/>
      <dgm:t>
        <a:bodyPr/>
        <a:lstStyle/>
        <a:p>
          <a:endParaRPr lang="pt-BR"/>
        </a:p>
      </dgm:t>
    </dgm:pt>
    <dgm:pt modelId="{EBAF2F54-1F7E-4FCD-96A5-6257662512AD}" type="sibTrans" cxnId="{B28E7FC9-9E9D-4747-9A7C-7C37C0773174}">
      <dgm:prSet/>
      <dgm:spPr/>
      <dgm:t>
        <a:bodyPr/>
        <a:lstStyle/>
        <a:p>
          <a:endParaRPr lang="pt-BR"/>
        </a:p>
      </dgm:t>
    </dgm:pt>
    <dgm:pt modelId="{C4B95080-92D5-4594-B18F-AD46D3064056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Destacar e discutir os principais eventos relacionados com a história da Estatística, confrontando-os com a atualidade, e de registrar as produções dos estudantes, em vídeo, tendo por base os conceitos estudados.</a:t>
          </a:r>
        </a:p>
      </dgm:t>
    </dgm:pt>
    <dgm:pt modelId="{BDA9C1FB-C573-4692-B479-56D124BB396F}" type="parTrans" cxnId="{549A8F34-FD6C-4840-9579-958A8253C65A}">
      <dgm:prSet/>
      <dgm:spPr/>
      <dgm:t>
        <a:bodyPr/>
        <a:lstStyle/>
        <a:p>
          <a:endParaRPr lang="pt-BR"/>
        </a:p>
      </dgm:t>
    </dgm:pt>
    <dgm:pt modelId="{04CEB5CA-7ABF-452B-A4BB-22930135DC45}" type="sibTrans" cxnId="{549A8F34-FD6C-4840-9579-958A8253C65A}">
      <dgm:prSet/>
      <dgm:spPr/>
      <dgm:t>
        <a:bodyPr/>
        <a:lstStyle/>
        <a:p>
          <a:endParaRPr lang="pt-BR"/>
        </a:p>
      </dgm:t>
    </dgm:pt>
    <dgm:pt modelId="{B78ACE97-2D21-4729-B3D2-26ADE372C133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 Fazer uma gincana, que serve também como avaliação das aprendizagens, envolvendo questões do ENEM.</a:t>
          </a:r>
        </a:p>
      </dgm:t>
    </dgm:pt>
    <dgm:pt modelId="{F954F0A9-32C1-46EB-A300-DAE927D4E98D}" type="parTrans" cxnId="{2539F252-3C51-4500-9921-B9B77FFC4C3B}">
      <dgm:prSet/>
      <dgm:spPr/>
      <dgm:t>
        <a:bodyPr/>
        <a:lstStyle/>
        <a:p>
          <a:endParaRPr lang="pt-BR"/>
        </a:p>
      </dgm:t>
    </dgm:pt>
    <dgm:pt modelId="{6841E4C9-44B8-4B6A-BB22-A0CDCD8A4FB2}" type="sibTrans" cxnId="{2539F252-3C51-4500-9921-B9B77FFC4C3B}">
      <dgm:prSet/>
      <dgm:spPr/>
      <dgm:t>
        <a:bodyPr/>
        <a:lstStyle/>
        <a:p>
          <a:endParaRPr lang="pt-BR"/>
        </a:p>
      </dgm:t>
    </dgm:pt>
    <dgm:pt modelId="{6053DB32-6E70-4144-B10C-6B13926874F2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Apresentar as pesquisas na Mostra de Trabalhos da escola. </a:t>
          </a:r>
        </a:p>
      </dgm:t>
    </dgm:pt>
    <dgm:pt modelId="{A64AA2B1-849C-409C-BC7E-69FF3A2B509E}" type="parTrans" cxnId="{EA961221-FA26-44CC-84BD-3C12F36558D7}">
      <dgm:prSet/>
      <dgm:spPr/>
      <dgm:t>
        <a:bodyPr/>
        <a:lstStyle/>
        <a:p>
          <a:endParaRPr lang="pt-BR"/>
        </a:p>
      </dgm:t>
    </dgm:pt>
    <dgm:pt modelId="{B8DB3E67-9029-4CCE-A5F9-8554E58BAD54}" type="sibTrans" cxnId="{EA961221-FA26-44CC-84BD-3C12F36558D7}">
      <dgm:prSet/>
      <dgm:spPr/>
      <dgm:t>
        <a:bodyPr/>
        <a:lstStyle/>
        <a:p>
          <a:endParaRPr lang="pt-BR"/>
        </a:p>
      </dgm:t>
    </dgm:pt>
    <dgm:pt modelId="{0B217072-A9C9-4FBF-8D16-4BC7E138B413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Estabelecer discussões importantes, contribuindo para aprofundar reflexões sobre os resultados obtidos em suas pesquisas. </a:t>
          </a:r>
        </a:p>
      </dgm:t>
    </dgm:pt>
    <dgm:pt modelId="{3163E4EE-6772-43B3-A23C-B7F93DF06379}" type="parTrans" cxnId="{25EADDD2-0743-4FBF-944D-1440438D96D3}">
      <dgm:prSet/>
      <dgm:spPr/>
      <dgm:t>
        <a:bodyPr/>
        <a:lstStyle/>
        <a:p>
          <a:endParaRPr lang="pt-BR"/>
        </a:p>
      </dgm:t>
    </dgm:pt>
    <dgm:pt modelId="{5DEF297F-D2A8-40B8-B219-FDDA7F9D8012}" type="sibTrans" cxnId="{25EADDD2-0743-4FBF-944D-1440438D96D3}">
      <dgm:prSet/>
      <dgm:spPr/>
      <dgm:t>
        <a:bodyPr/>
        <a:lstStyle/>
        <a:p>
          <a:endParaRPr lang="pt-BR"/>
        </a:p>
      </dgm:t>
    </dgm:pt>
    <dgm:pt modelId="{C6E214F7-90A2-4E40-B2E6-1163E154C9FF}" type="pres">
      <dgm:prSet presAssocID="{5C99B5E3-B488-49F7-8DA4-0F97E55EB393}" presName="linearFlow" presStyleCnt="0">
        <dgm:presLayoutVars>
          <dgm:dir/>
          <dgm:animLvl val="lvl"/>
          <dgm:resizeHandles/>
        </dgm:presLayoutVars>
      </dgm:prSet>
      <dgm:spPr/>
    </dgm:pt>
    <dgm:pt modelId="{FB42DC29-09E9-4981-BF28-514251E73ABE}" type="pres">
      <dgm:prSet presAssocID="{2F89C06D-CB41-49AE-84E5-F82B3E5E2224}" presName="compositeNode" presStyleCnt="0">
        <dgm:presLayoutVars>
          <dgm:bulletEnabled val="1"/>
        </dgm:presLayoutVars>
      </dgm:prSet>
      <dgm:spPr/>
    </dgm:pt>
    <dgm:pt modelId="{0E1BB498-1382-462D-ABC9-4B632F9F9DD3}" type="pres">
      <dgm:prSet presAssocID="{2F89C06D-CB41-49AE-84E5-F82B3E5E2224}" presName="imag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AFFE90EB-550E-4A99-B3C8-4D941B58D3BD}" type="pres">
      <dgm:prSet presAssocID="{2F89C06D-CB41-49AE-84E5-F82B3E5E2224}" presName="childNode" presStyleLbl="node1" presStyleIdx="0" presStyleCnt="3" custScaleY="106119" custLinFactNeighborX="5489" custLinFactNeighborY="5085">
        <dgm:presLayoutVars>
          <dgm:bulletEnabled val="1"/>
        </dgm:presLayoutVars>
      </dgm:prSet>
      <dgm:spPr/>
    </dgm:pt>
    <dgm:pt modelId="{DF2C9BC4-AE3D-48D6-A88C-B4F02EAF9417}" type="pres">
      <dgm:prSet presAssocID="{2F89C06D-CB41-49AE-84E5-F82B3E5E2224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1E063C2-FD7C-42B3-B6A5-6664F654B85D}" type="pres">
      <dgm:prSet presAssocID="{695ADDA6-72A4-4E8B-8805-78E828B10846}" presName="sibTrans" presStyleCnt="0"/>
      <dgm:spPr/>
    </dgm:pt>
    <dgm:pt modelId="{71228EB5-B3C7-45FB-8695-B4E38F819AA2}" type="pres">
      <dgm:prSet presAssocID="{967089B4-B96D-4908-A253-FEA150B655E8}" presName="compositeNode" presStyleCnt="0">
        <dgm:presLayoutVars>
          <dgm:bulletEnabled val="1"/>
        </dgm:presLayoutVars>
      </dgm:prSet>
      <dgm:spPr/>
    </dgm:pt>
    <dgm:pt modelId="{00512E5A-E8B8-490F-A816-CECEFBF11582}" type="pres">
      <dgm:prSet presAssocID="{967089B4-B96D-4908-A253-FEA150B655E8}" presName="imag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D5F11B9D-5F05-4F4E-B607-76034691E666}" type="pres">
      <dgm:prSet presAssocID="{967089B4-B96D-4908-A253-FEA150B655E8}" presName="childNode" presStyleLbl="node1" presStyleIdx="1" presStyleCnt="3" custScaleY="105234" custLinFactNeighborX="3244" custLinFactNeighborY="5407">
        <dgm:presLayoutVars>
          <dgm:bulletEnabled val="1"/>
        </dgm:presLayoutVars>
      </dgm:prSet>
      <dgm:spPr/>
    </dgm:pt>
    <dgm:pt modelId="{CA7F3EF8-191E-4148-AFDC-1B304DE60015}" type="pres">
      <dgm:prSet presAssocID="{967089B4-B96D-4908-A253-FEA150B655E8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A798E6D8-DDC6-4AE2-A28C-75EA9E83D9F7}" type="pres">
      <dgm:prSet presAssocID="{80BCA798-5D3F-461A-B197-6B77D1CC0FF8}" presName="sibTrans" presStyleCnt="0"/>
      <dgm:spPr/>
    </dgm:pt>
    <dgm:pt modelId="{5B42151A-8D25-4BCA-A297-FC98DD070E27}" type="pres">
      <dgm:prSet presAssocID="{EB1D1509-A70A-4DC3-B005-3D717B9FE263}" presName="compositeNode" presStyleCnt="0">
        <dgm:presLayoutVars>
          <dgm:bulletEnabled val="1"/>
        </dgm:presLayoutVars>
      </dgm:prSet>
      <dgm:spPr/>
    </dgm:pt>
    <dgm:pt modelId="{A7C5D90C-792E-44C2-8F0F-FF9BDD725BC5}" type="pres">
      <dgm:prSet presAssocID="{EB1D1509-A70A-4DC3-B005-3D717B9FE263}" presName="imag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C65E1520-6A05-46ED-94B3-FFBBB0F99B9F}" type="pres">
      <dgm:prSet presAssocID="{EB1D1509-A70A-4DC3-B005-3D717B9FE263}" presName="childNode" presStyleLbl="node1" presStyleIdx="2" presStyleCnt="3" custScaleY="103840" custLinFactNeighborX="2465" custLinFactNeighborY="5696">
        <dgm:presLayoutVars>
          <dgm:bulletEnabled val="1"/>
        </dgm:presLayoutVars>
      </dgm:prSet>
      <dgm:spPr/>
    </dgm:pt>
    <dgm:pt modelId="{1EE52E60-A280-49B3-B0FD-D986FC6F6039}" type="pres">
      <dgm:prSet presAssocID="{EB1D1509-A70A-4DC3-B005-3D717B9FE263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FB8B461D-C1BE-4E11-89EA-18DF18C6BA30}" srcId="{2F89C06D-CB41-49AE-84E5-F82B3E5E2224}" destId="{74089660-5F7D-4ADA-ACBE-1A9DC20FA698}" srcOrd="0" destOrd="0" parTransId="{3E6B0D03-71F2-447A-BFAC-B2B6FEA700ED}" sibTransId="{EEC2A2AF-77DD-48E3-9E55-C0E6269A7D12}"/>
    <dgm:cxn modelId="{EA961221-FA26-44CC-84BD-3C12F36558D7}" srcId="{2F89C06D-CB41-49AE-84E5-F82B3E5E2224}" destId="{6053DB32-6E70-4144-B10C-6B13926874F2}" srcOrd="2" destOrd="0" parTransId="{A64AA2B1-849C-409C-BC7E-69FF3A2B509E}" sibTransId="{B8DB3E67-9029-4CCE-A5F9-8554E58BAD54}"/>
    <dgm:cxn modelId="{C87CFE25-CEBA-45E8-BF63-A875E7FCC9C9}" type="presOf" srcId="{6053DB32-6E70-4144-B10C-6B13926874F2}" destId="{AFFE90EB-550E-4A99-B3C8-4D941B58D3BD}" srcOrd="0" destOrd="2" presId="urn:microsoft.com/office/officeart/2005/8/layout/hList2"/>
    <dgm:cxn modelId="{549A8F34-FD6C-4840-9579-958A8253C65A}" srcId="{EB1D1509-A70A-4DC3-B005-3D717B9FE263}" destId="{C4B95080-92D5-4594-B18F-AD46D3064056}" srcOrd="0" destOrd="0" parTransId="{BDA9C1FB-C573-4692-B479-56D124BB396F}" sibTransId="{04CEB5CA-7ABF-452B-A4BB-22930135DC45}"/>
    <dgm:cxn modelId="{3013686C-3BD5-4261-980F-D0D98C264C1C}" type="presOf" srcId="{74089660-5F7D-4ADA-ACBE-1A9DC20FA698}" destId="{AFFE90EB-550E-4A99-B3C8-4D941B58D3BD}" srcOrd="0" destOrd="0" presId="urn:microsoft.com/office/officeart/2005/8/layout/hList2"/>
    <dgm:cxn modelId="{DD1D9752-5DBC-4A3F-A3A9-5CD7B062BC47}" type="presOf" srcId="{2F89C06D-CB41-49AE-84E5-F82B3E5E2224}" destId="{DF2C9BC4-AE3D-48D6-A88C-B4F02EAF9417}" srcOrd="0" destOrd="0" presId="urn:microsoft.com/office/officeart/2005/8/layout/hList2"/>
    <dgm:cxn modelId="{2539F252-3C51-4500-9921-B9B77FFC4C3B}" srcId="{EB1D1509-A70A-4DC3-B005-3D717B9FE263}" destId="{B78ACE97-2D21-4729-B3D2-26ADE372C133}" srcOrd="1" destOrd="0" parTransId="{F954F0A9-32C1-46EB-A300-DAE927D4E98D}" sibTransId="{6841E4C9-44B8-4B6A-BB22-A0CDCD8A4FB2}"/>
    <dgm:cxn modelId="{FB20B77E-8A0C-4731-A533-E6B0E56A1322}" type="presOf" srcId="{967089B4-B96D-4908-A253-FEA150B655E8}" destId="{CA7F3EF8-191E-4148-AFDC-1B304DE60015}" srcOrd="0" destOrd="0" presId="urn:microsoft.com/office/officeart/2005/8/layout/hList2"/>
    <dgm:cxn modelId="{447D588C-6A0D-46AE-9665-E8E2EDF482CA}" srcId="{5C99B5E3-B488-49F7-8DA4-0F97E55EB393}" destId="{967089B4-B96D-4908-A253-FEA150B655E8}" srcOrd="1" destOrd="0" parTransId="{D98B9F2C-2AD7-41B8-B0FC-30F3693CB5AC}" sibTransId="{80BCA798-5D3F-461A-B197-6B77D1CC0FF8}"/>
    <dgm:cxn modelId="{969207BB-A51E-44EF-B950-5F85D57CE3BE}" type="presOf" srcId="{FEFB3C3B-C814-4DCE-8882-4680B7A3721B}" destId="{AFFE90EB-550E-4A99-B3C8-4D941B58D3BD}" srcOrd="0" destOrd="1" presId="urn:microsoft.com/office/officeart/2005/8/layout/hList2"/>
    <dgm:cxn modelId="{AF7120C2-0729-49A5-8F71-6ABFAD0AB135}" type="presOf" srcId="{B78ACE97-2D21-4729-B3D2-26ADE372C133}" destId="{C65E1520-6A05-46ED-94B3-FFBBB0F99B9F}" srcOrd="0" destOrd="1" presId="urn:microsoft.com/office/officeart/2005/8/layout/hList2"/>
    <dgm:cxn modelId="{94FD87C8-4DE6-4B96-8125-51D07F5B2D09}" srcId="{967089B4-B96D-4908-A253-FEA150B655E8}" destId="{75DCE529-6595-4CF5-BCC3-B01F76D0D8E0}" srcOrd="0" destOrd="0" parTransId="{8F6D8482-C54F-49B2-A0A7-1B6CE123F192}" sibTransId="{DDF1E363-9514-4394-8A00-B3D9D6374984}"/>
    <dgm:cxn modelId="{B28E7FC9-9E9D-4747-9A7C-7C37C0773174}" srcId="{5C99B5E3-B488-49F7-8DA4-0F97E55EB393}" destId="{EB1D1509-A70A-4DC3-B005-3D717B9FE263}" srcOrd="2" destOrd="0" parTransId="{7BBDAF9B-D68D-4925-BE34-86FEA9F7B66F}" sibTransId="{EBAF2F54-1F7E-4FCD-96A5-6257662512AD}"/>
    <dgm:cxn modelId="{25EADDD2-0743-4FBF-944D-1440438D96D3}" srcId="{967089B4-B96D-4908-A253-FEA150B655E8}" destId="{0B217072-A9C9-4FBF-8D16-4BC7E138B413}" srcOrd="1" destOrd="0" parTransId="{3163E4EE-6772-43B3-A23C-B7F93DF06379}" sibTransId="{5DEF297F-D2A8-40B8-B219-FDDA7F9D8012}"/>
    <dgm:cxn modelId="{813439DF-B0C2-434E-A42B-4C6EB8CBCC90}" type="presOf" srcId="{C4B95080-92D5-4594-B18F-AD46D3064056}" destId="{C65E1520-6A05-46ED-94B3-FFBBB0F99B9F}" srcOrd="0" destOrd="0" presId="urn:microsoft.com/office/officeart/2005/8/layout/hList2"/>
    <dgm:cxn modelId="{A2C5ACEA-2375-4D3E-BB0E-73DBEABE4DDB}" srcId="{5C99B5E3-B488-49F7-8DA4-0F97E55EB393}" destId="{2F89C06D-CB41-49AE-84E5-F82B3E5E2224}" srcOrd="0" destOrd="0" parTransId="{60E6C518-A239-422C-B17C-F8C8DE9CC3F2}" sibTransId="{695ADDA6-72A4-4E8B-8805-78E828B10846}"/>
    <dgm:cxn modelId="{DDC642EE-DA86-4775-9140-0AB9CC1CA3F3}" type="presOf" srcId="{75DCE529-6595-4CF5-BCC3-B01F76D0D8E0}" destId="{D5F11B9D-5F05-4F4E-B607-76034691E666}" srcOrd="0" destOrd="0" presId="urn:microsoft.com/office/officeart/2005/8/layout/hList2"/>
    <dgm:cxn modelId="{2DA48AEE-267E-42AB-BD16-6BBE2814ADEC}" srcId="{2F89C06D-CB41-49AE-84E5-F82B3E5E2224}" destId="{FEFB3C3B-C814-4DCE-8882-4680B7A3721B}" srcOrd="1" destOrd="0" parTransId="{3C1C5D83-3AFA-4B39-BCD1-1C6A5DBEC816}" sibTransId="{9A1A7CB7-78C1-4D5D-88AC-BD540B0162A6}"/>
    <dgm:cxn modelId="{E444E1F3-9A70-4247-8A40-45B1BF56E905}" type="presOf" srcId="{5C99B5E3-B488-49F7-8DA4-0F97E55EB393}" destId="{C6E214F7-90A2-4E40-B2E6-1163E154C9FF}" srcOrd="0" destOrd="0" presId="urn:microsoft.com/office/officeart/2005/8/layout/hList2"/>
    <dgm:cxn modelId="{D5F17AF7-55C4-4A56-8786-F2FBD2972CE7}" type="presOf" srcId="{EB1D1509-A70A-4DC3-B005-3D717B9FE263}" destId="{1EE52E60-A280-49B3-B0FD-D986FC6F6039}" srcOrd="0" destOrd="0" presId="urn:microsoft.com/office/officeart/2005/8/layout/hList2"/>
    <dgm:cxn modelId="{97DC95FD-E0A1-4694-AAE1-06FB513E6218}" type="presOf" srcId="{0B217072-A9C9-4FBF-8D16-4BC7E138B413}" destId="{D5F11B9D-5F05-4F4E-B607-76034691E666}" srcOrd="0" destOrd="1" presId="urn:microsoft.com/office/officeart/2005/8/layout/hList2"/>
    <dgm:cxn modelId="{FC5CEE2D-D491-4A32-99F0-731BA50D611E}" type="presParOf" srcId="{C6E214F7-90A2-4E40-B2E6-1163E154C9FF}" destId="{FB42DC29-09E9-4981-BF28-514251E73ABE}" srcOrd="0" destOrd="0" presId="urn:microsoft.com/office/officeart/2005/8/layout/hList2"/>
    <dgm:cxn modelId="{7E412E5C-C5A6-44A8-87D4-D844DC134511}" type="presParOf" srcId="{FB42DC29-09E9-4981-BF28-514251E73ABE}" destId="{0E1BB498-1382-462D-ABC9-4B632F9F9DD3}" srcOrd="0" destOrd="0" presId="urn:microsoft.com/office/officeart/2005/8/layout/hList2"/>
    <dgm:cxn modelId="{8FA66A0C-223E-49FD-9AB3-4E1BB026091C}" type="presParOf" srcId="{FB42DC29-09E9-4981-BF28-514251E73ABE}" destId="{AFFE90EB-550E-4A99-B3C8-4D941B58D3BD}" srcOrd="1" destOrd="0" presId="urn:microsoft.com/office/officeart/2005/8/layout/hList2"/>
    <dgm:cxn modelId="{96D9857E-2813-4965-9B0C-6239269C76FF}" type="presParOf" srcId="{FB42DC29-09E9-4981-BF28-514251E73ABE}" destId="{DF2C9BC4-AE3D-48D6-A88C-B4F02EAF9417}" srcOrd="2" destOrd="0" presId="urn:microsoft.com/office/officeart/2005/8/layout/hList2"/>
    <dgm:cxn modelId="{87EF4D44-8A9E-4D0B-9071-2277C8C02E44}" type="presParOf" srcId="{C6E214F7-90A2-4E40-B2E6-1163E154C9FF}" destId="{B1E063C2-FD7C-42B3-B6A5-6664F654B85D}" srcOrd="1" destOrd="0" presId="urn:microsoft.com/office/officeart/2005/8/layout/hList2"/>
    <dgm:cxn modelId="{845EB719-C39F-4D57-B6B2-8C4EBF8C2D3B}" type="presParOf" srcId="{C6E214F7-90A2-4E40-B2E6-1163E154C9FF}" destId="{71228EB5-B3C7-45FB-8695-B4E38F819AA2}" srcOrd="2" destOrd="0" presId="urn:microsoft.com/office/officeart/2005/8/layout/hList2"/>
    <dgm:cxn modelId="{40AF91C9-A7B9-4D02-915D-F885E882F163}" type="presParOf" srcId="{71228EB5-B3C7-45FB-8695-B4E38F819AA2}" destId="{00512E5A-E8B8-490F-A816-CECEFBF11582}" srcOrd="0" destOrd="0" presId="urn:microsoft.com/office/officeart/2005/8/layout/hList2"/>
    <dgm:cxn modelId="{7D91E031-E8FF-463B-B6B9-99EB5306DE8C}" type="presParOf" srcId="{71228EB5-B3C7-45FB-8695-B4E38F819AA2}" destId="{D5F11B9D-5F05-4F4E-B607-76034691E666}" srcOrd="1" destOrd="0" presId="urn:microsoft.com/office/officeart/2005/8/layout/hList2"/>
    <dgm:cxn modelId="{77D23229-2B15-4DBD-9461-D737265BEE93}" type="presParOf" srcId="{71228EB5-B3C7-45FB-8695-B4E38F819AA2}" destId="{CA7F3EF8-191E-4148-AFDC-1B304DE60015}" srcOrd="2" destOrd="0" presId="urn:microsoft.com/office/officeart/2005/8/layout/hList2"/>
    <dgm:cxn modelId="{22322EB5-D85B-45DD-A577-2BD69C54CB28}" type="presParOf" srcId="{C6E214F7-90A2-4E40-B2E6-1163E154C9FF}" destId="{A798E6D8-DDC6-4AE2-A28C-75EA9E83D9F7}" srcOrd="3" destOrd="0" presId="urn:microsoft.com/office/officeart/2005/8/layout/hList2"/>
    <dgm:cxn modelId="{D8020D93-38E9-4962-BBF8-484D8CA57A13}" type="presParOf" srcId="{C6E214F7-90A2-4E40-B2E6-1163E154C9FF}" destId="{5B42151A-8D25-4BCA-A297-FC98DD070E27}" srcOrd="4" destOrd="0" presId="urn:microsoft.com/office/officeart/2005/8/layout/hList2"/>
    <dgm:cxn modelId="{F0D9EDE3-E10C-4297-9757-B853A3F702FC}" type="presParOf" srcId="{5B42151A-8D25-4BCA-A297-FC98DD070E27}" destId="{A7C5D90C-792E-44C2-8F0F-FF9BDD725BC5}" srcOrd="0" destOrd="0" presId="urn:microsoft.com/office/officeart/2005/8/layout/hList2"/>
    <dgm:cxn modelId="{8B5FD4A3-EED8-423B-A797-C99CE26B45F1}" type="presParOf" srcId="{5B42151A-8D25-4BCA-A297-FC98DD070E27}" destId="{C65E1520-6A05-46ED-94B3-FFBBB0F99B9F}" srcOrd="1" destOrd="0" presId="urn:microsoft.com/office/officeart/2005/8/layout/hList2"/>
    <dgm:cxn modelId="{8B312F35-CB52-401F-861B-FF8CDE81E94A}" type="presParOf" srcId="{5B42151A-8D25-4BCA-A297-FC98DD070E27}" destId="{1EE52E60-A280-49B3-B0FD-D986FC6F603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C37B7D-E63D-43A0-BB87-0E9C72490D1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7929B35C-5E3C-4EE6-B0A9-BBDC16F1D5F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Questionários</a:t>
          </a:r>
        </a:p>
      </dgm:t>
    </dgm:pt>
    <dgm:pt modelId="{A0B5AAF2-8296-45F2-946A-59033D69C83D}" type="parTrans" cxnId="{41FDB941-25DF-4B5D-AA4C-90A44BD2910D}">
      <dgm:prSet/>
      <dgm:spPr/>
      <dgm:t>
        <a:bodyPr/>
        <a:lstStyle/>
        <a:p>
          <a:endParaRPr lang="pt-BR"/>
        </a:p>
      </dgm:t>
    </dgm:pt>
    <dgm:pt modelId="{985362ED-ABB0-4D2E-951E-BD0087D7A4F5}" type="sibTrans" cxnId="{41FDB941-25DF-4B5D-AA4C-90A44BD2910D}">
      <dgm:prSet/>
      <dgm:spPr/>
      <dgm:t>
        <a:bodyPr/>
        <a:lstStyle/>
        <a:p>
          <a:endParaRPr lang="pt-BR"/>
        </a:p>
      </dgm:t>
    </dgm:pt>
    <dgm:pt modelId="{E8821697-2179-46E8-8877-D18682937A2F}">
      <dgm:prSet phldrT="[Texto]" custT="1"/>
      <dgm:spPr>
        <a:noFill/>
      </dgm:spPr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Conhecimentos prévios;</a:t>
          </a:r>
        </a:p>
      </dgm:t>
    </dgm:pt>
    <dgm:pt modelId="{F485CB72-4658-4D58-BEF2-65AB6A9AB9E9}" type="parTrans" cxnId="{3BB652CF-0502-4D94-8999-B16A9BC8ABB1}">
      <dgm:prSet/>
      <dgm:spPr/>
      <dgm:t>
        <a:bodyPr/>
        <a:lstStyle/>
        <a:p>
          <a:endParaRPr lang="pt-BR"/>
        </a:p>
      </dgm:t>
    </dgm:pt>
    <dgm:pt modelId="{C9AA243B-D75E-4DD4-8D17-2B83FA5F1090}" type="sibTrans" cxnId="{3BB652CF-0502-4D94-8999-B16A9BC8ABB1}">
      <dgm:prSet/>
      <dgm:spPr/>
      <dgm:t>
        <a:bodyPr/>
        <a:lstStyle/>
        <a:p>
          <a:endParaRPr lang="pt-BR"/>
        </a:p>
      </dgm:t>
    </dgm:pt>
    <dgm:pt modelId="{B33B263E-6AB8-4964-BDA4-F50ABCF94357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Redações, depoimentos e mapas conceituais</a:t>
          </a:r>
        </a:p>
      </dgm:t>
    </dgm:pt>
    <dgm:pt modelId="{C1225E73-0613-4505-858B-8BE86E3510E8}" type="parTrans" cxnId="{D0900F47-273D-4BB8-B665-E08F476A8D27}">
      <dgm:prSet/>
      <dgm:spPr/>
      <dgm:t>
        <a:bodyPr/>
        <a:lstStyle/>
        <a:p>
          <a:endParaRPr lang="pt-BR"/>
        </a:p>
      </dgm:t>
    </dgm:pt>
    <dgm:pt modelId="{02D061E4-C8DB-4428-B244-E9465E8BA36F}" type="sibTrans" cxnId="{D0900F47-273D-4BB8-B665-E08F476A8D27}">
      <dgm:prSet/>
      <dgm:spPr/>
      <dgm:t>
        <a:bodyPr/>
        <a:lstStyle/>
        <a:p>
          <a:endParaRPr lang="pt-BR"/>
        </a:p>
      </dgm:t>
    </dgm:pt>
    <dgm:pt modelId="{EA93A3E7-C178-4CFB-9E1E-E78AFE79E854}">
      <dgm:prSet phldrT="[Texto]" custT="1"/>
      <dgm:spPr>
        <a:noFill/>
      </dgm:spPr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Redações compartilhada pelos grupos;</a:t>
          </a:r>
        </a:p>
      </dgm:t>
    </dgm:pt>
    <dgm:pt modelId="{AEBA7B96-CDD4-49F2-9A89-4D20C082D012}" type="parTrans" cxnId="{9A2A70A6-2234-40EA-8964-2DAA6EA958EA}">
      <dgm:prSet/>
      <dgm:spPr/>
      <dgm:t>
        <a:bodyPr/>
        <a:lstStyle/>
        <a:p>
          <a:endParaRPr lang="pt-BR"/>
        </a:p>
      </dgm:t>
    </dgm:pt>
    <dgm:pt modelId="{5E59AAB3-F5E8-439C-9A6B-AD9610892155}" type="sibTrans" cxnId="{9A2A70A6-2234-40EA-8964-2DAA6EA958EA}">
      <dgm:prSet/>
      <dgm:spPr/>
      <dgm:t>
        <a:bodyPr/>
        <a:lstStyle/>
        <a:p>
          <a:endParaRPr lang="pt-BR"/>
        </a:p>
      </dgm:t>
    </dgm:pt>
    <dgm:pt modelId="{78806A41-FD92-4C51-A6B9-6C3545CDF534}">
      <dgm:prSet phldrT="[Texto]" custT="1"/>
      <dgm:spPr>
        <a:noFill/>
      </dgm:spPr>
      <dgm:t>
        <a:bodyPr/>
        <a:lstStyle/>
        <a:p>
          <a:r>
            <a:rPr lang="pt-BR" sz="2000">
              <a:latin typeface="Times New Roman" panose="02020603050405020304" pitchFamily="18" charset="0"/>
              <a:cs typeface="Times New Roman" panose="02020603050405020304" pitchFamily="18" charset="0"/>
            </a:rPr>
            <a:t>Mapas conceituais de conceitos da Estatística.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383C3-C52E-4F32-BC10-92D89C856FDE}" type="parTrans" cxnId="{0979ED6D-AFED-4505-962F-652916399592}">
      <dgm:prSet/>
      <dgm:spPr/>
      <dgm:t>
        <a:bodyPr/>
        <a:lstStyle/>
        <a:p>
          <a:endParaRPr lang="pt-BR"/>
        </a:p>
      </dgm:t>
    </dgm:pt>
    <dgm:pt modelId="{97C11130-1EE1-4F66-8DA8-5CAF85932F06}" type="sibTrans" cxnId="{0979ED6D-AFED-4505-962F-652916399592}">
      <dgm:prSet/>
      <dgm:spPr/>
      <dgm:t>
        <a:bodyPr/>
        <a:lstStyle/>
        <a:p>
          <a:endParaRPr lang="pt-BR"/>
        </a:p>
      </dgm:t>
    </dgm:pt>
    <dgm:pt modelId="{09CB99A6-D72D-469E-B2E4-518BD68EFC1E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Avaliações e autoavaliações</a:t>
          </a:r>
        </a:p>
      </dgm:t>
    </dgm:pt>
    <dgm:pt modelId="{243D58FA-606A-4A3A-959D-BECD97BAEF84}" type="parTrans" cxnId="{EC404F8C-2422-4520-BD62-986DDFA6E1DE}">
      <dgm:prSet/>
      <dgm:spPr/>
      <dgm:t>
        <a:bodyPr/>
        <a:lstStyle/>
        <a:p>
          <a:endParaRPr lang="pt-BR"/>
        </a:p>
      </dgm:t>
    </dgm:pt>
    <dgm:pt modelId="{446A9ECB-A990-48E1-BC14-58DE99841C4C}" type="sibTrans" cxnId="{EC404F8C-2422-4520-BD62-986DDFA6E1DE}">
      <dgm:prSet/>
      <dgm:spPr/>
      <dgm:t>
        <a:bodyPr/>
        <a:lstStyle/>
        <a:p>
          <a:endParaRPr lang="pt-BR"/>
        </a:p>
      </dgm:t>
    </dgm:pt>
    <dgm:pt modelId="{3002101D-31B0-4381-BCBB-F7AE4127AED7}">
      <dgm:prSet phldrT="[Texto]" custT="1"/>
      <dgm:spPr>
        <a:noFill/>
      </dgm:spPr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Registro das observações feitas pela professora no decorrer dos trabalhos.</a:t>
          </a:r>
        </a:p>
      </dgm:t>
    </dgm:pt>
    <dgm:pt modelId="{32C844B4-C9B7-482B-A084-DC47A2955FB6}" type="parTrans" cxnId="{C15C835C-07F1-4D53-980E-7EFF55D7E626}">
      <dgm:prSet/>
      <dgm:spPr/>
      <dgm:t>
        <a:bodyPr/>
        <a:lstStyle/>
        <a:p>
          <a:endParaRPr lang="pt-BR"/>
        </a:p>
      </dgm:t>
    </dgm:pt>
    <dgm:pt modelId="{AA6508A7-F750-46A1-ACC0-592C1172C881}" type="sibTrans" cxnId="{C15C835C-07F1-4D53-980E-7EFF55D7E626}">
      <dgm:prSet/>
      <dgm:spPr/>
      <dgm:t>
        <a:bodyPr/>
        <a:lstStyle/>
        <a:p>
          <a:endParaRPr lang="pt-BR"/>
        </a:p>
      </dgm:t>
    </dgm:pt>
    <dgm:pt modelId="{EE36B8AB-B9B0-4258-A0A4-AB1CBCDEE42A}">
      <dgm:prSet phldrT="[Texto]" custT="1"/>
      <dgm:spPr>
        <a:noFill/>
      </dgm:spPr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Conceitos de Estatística.</a:t>
          </a:r>
        </a:p>
      </dgm:t>
    </dgm:pt>
    <dgm:pt modelId="{5623B8AF-3CBF-453E-9B40-E1911CEBC0E8}" type="parTrans" cxnId="{1DF7034F-F79A-4EA3-90AD-CB917CF2417A}">
      <dgm:prSet/>
      <dgm:spPr/>
      <dgm:t>
        <a:bodyPr/>
        <a:lstStyle/>
        <a:p>
          <a:endParaRPr lang="pt-BR"/>
        </a:p>
      </dgm:t>
    </dgm:pt>
    <dgm:pt modelId="{FD03C8B5-D6BB-47A6-882F-4D83F69B2784}" type="sibTrans" cxnId="{1DF7034F-F79A-4EA3-90AD-CB917CF2417A}">
      <dgm:prSet/>
      <dgm:spPr/>
      <dgm:t>
        <a:bodyPr/>
        <a:lstStyle/>
        <a:p>
          <a:endParaRPr lang="pt-BR"/>
        </a:p>
      </dgm:t>
    </dgm:pt>
    <dgm:pt modelId="{6C47AB54-18B2-4276-B11B-3722BB2BF044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Observações</a:t>
          </a:r>
        </a:p>
      </dgm:t>
    </dgm:pt>
    <dgm:pt modelId="{D705C752-AC27-4E7B-B05C-8CDD45023EA6}" type="parTrans" cxnId="{BA079850-204E-4B3C-AE14-D2C5AE06AF82}">
      <dgm:prSet/>
      <dgm:spPr/>
      <dgm:t>
        <a:bodyPr/>
        <a:lstStyle/>
        <a:p>
          <a:endParaRPr lang="pt-BR"/>
        </a:p>
      </dgm:t>
    </dgm:pt>
    <dgm:pt modelId="{B9D8AF4C-C521-4F34-BACF-4357A013AEDC}" type="sibTrans" cxnId="{BA079850-204E-4B3C-AE14-D2C5AE06AF82}">
      <dgm:prSet/>
      <dgm:spPr/>
      <dgm:t>
        <a:bodyPr/>
        <a:lstStyle/>
        <a:p>
          <a:endParaRPr lang="pt-BR"/>
        </a:p>
      </dgm:t>
    </dgm:pt>
    <dgm:pt modelId="{F2175A01-6F72-427A-98B1-022032ED1FEB}">
      <dgm:prSet custT="1"/>
      <dgm:spPr>
        <a:noFill/>
      </dgm:spPr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Avaliações por pares e autoavaliações por grupos em atividades de grupos;</a:t>
          </a:r>
        </a:p>
      </dgm:t>
    </dgm:pt>
    <dgm:pt modelId="{27642284-3418-4CE9-98D1-A296D64D7E29}" type="parTrans" cxnId="{4CA74D09-F3FF-448A-81D2-90DE2D3C6B10}">
      <dgm:prSet/>
      <dgm:spPr/>
      <dgm:t>
        <a:bodyPr/>
        <a:lstStyle/>
        <a:p>
          <a:endParaRPr lang="pt-BR"/>
        </a:p>
      </dgm:t>
    </dgm:pt>
    <dgm:pt modelId="{7BDEEB62-D249-47BB-8B5C-BDCDB41B7C49}" type="sibTrans" cxnId="{4CA74D09-F3FF-448A-81D2-90DE2D3C6B10}">
      <dgm:prSet/>
      <dgm:spPr/>
      <dgm:t>
        <a:bodyPr/>
        <a:lstStyle/>
        <a:p>
          <a:endParaRPr lang="pt-BR"/>
        </a:p>
      </dgm:t>
    </dgm:pt>
    <dgm:pt modelId="{5F13894E-0887-446F-BE53-155A2D25B3D5}">
      <dgm:prSet custT="1"/>
      <dgm:spPr>
        <a:noFill/>
      </dgm:spPr>
      <dgm:t>
        <a:bodyPr/>
        <a:lstStyle/>
        <a:p>
          <a:r>
            <a:rPr lang="pt-BR" sz="2000">
              <a:latin typeface="Times New Roman" panose="02020603050405020304" pitchFamily="18" charset="0"/>
              <a:cs typeface="Times New Roman" panose="02020603050405020304" pitchFamily="18" charset="0"/>
            </a:rPr>
            <a:t>Autoavaliações das aprendizagens e condutas e avaliação da metodologia;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32AC5-0EE1-44B6-899D-C1A16226EF86}" type="parTrans" cxnId="{29D85AA9-7A14-46A7-8106-0AF1BB66A565}">
      <dgm:prSet/>
      <dgm:spPr/>
      <dgm:t>
        <a:bodyPr/>
        <a:lstStyle/>
        <a:p>
          <a:endParaRPr lang="pt-BR"/>
        </a:p>
      </dgm:t>
    </dgm:pt>
    <dgm:pt modelId="{F5488C99-C68D-4C30-B56F-0C1BBB473876}" type="sibTrans" cxnId="{29D85AA9-7A14-46A7-8106-0AF1BB66A565}">
      <dgm:prSet/>
      <dgm:spPr/>
      <dgm:t>
        <a:bodyPr/>
        <a:lstStyle/>
        <a:p>
          <a:endParaRPr lang="pt-BR"/>
        </a:p>
      </dgm:t>
    </dgm:pt>
    <dgm:pt modelId="{3ED790DC-3E63-4C0D-A088-A943CC69D4FC}">
      <dgm:prSet custT="1"/>
      <dgm:spPr>
        <a:noFill/>
      </dgm:spPr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Avaliação da prática pedagógica.</a:t>
          </a:r>
        </a:p>
      </dgm:t>
    </dgm:pt>
    <dgm:pt modelId="{D20AD69C-A925-46A9-A915-C6A962DC88A7}" type="parTrans" cxnId="{F3207F09-616E-4CCF-A413-2793F083115B}">
      <dgm:prSet/>
      <dgm:spPr/>
      <dgm:t>
        <a:bodyPr/>
        <a:lstStyle/>
        <a:p>
          <a:endParaRPr lang="pt-BR"/>
        </a:p>
      </dgm:t>
    </dgm:pt>
    <dgm:pt modelId="{22254F0B-0094-4C23-9100-80E6A5B82AEE}" type="sibTrans" cxnId="{F3207F09-616E-4CCF-A413-2793F083115B}">
      <dgm:prSet/>
      <dgm:spPr/>
      <dgm:t>
        <a:bodyPr/>
        <a:lstStyle/>
        <a:p>
          <a:endParaRPr lang="pt-BR"/>
        </a:p>
      </dgm:t>
    </dgm:pt>
    <dgm:pt modelId="{7A46B2A8-5D2F-4698-B00B-F642768089AC}">
      <dgm:prSet phldrT="[Texto]" custT="1"/>
      <dgm:spPr>
        <a:noFill/>
      </dgm:spPr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Produções dos estudantes;</a:t>
          </a:r>
        </a:p>
      </dgm:t>
    </dgm:pt>
    <dgm:pt modelId="{EFE7F608-9878-4197-BAEF-72EC102BC6DE}" type="parTrans" cxnId="{508CBB05-8126-4051-9C09-1DCF5A24CFBC}">
      <dgm:prSet/>
      <dgm:spPr/>
      <dgm:t>
        <a:bodyPr/>
        <a:lstStyle/>
        <a:p>
          <a:endParaRPr lang="pt-BR"/>
        </a:p>
      </dgm:t>
    </dgm:pt>
    <dgm:pt modelId="{07B73E47-49E1-4F6F-9FDD-D1F304C126CA}" type="sibTrans" cxnId="{508CBB05-8126-4051-9C09-1DCF5A24CFBC}">
      <dgm:prSet/>
      <dgm:spPr/>
      <dgm:t>
        <a:bodyPr/>
        <a:lstStyle/>
        <a:p>
          <a:endParaRPr lang="pt-BR"/>
        </a:p>
      </dgm:t>
    </dgm:pt>
    <dgm:pt modelId="{C459B1FD-1D2F-4533-B126-1117ADF4A27D}" type="pres">
      <dgm:prSet presAssocID="{3EC37B7D-E63D-43A0-BB87-0E9C72490D1C}" presName="linear" presStyleCnt="0">
        <dgm:presLayoutVars>
          <dgm:dir/>
          <dgm:animLvl val="lvl"/>
          <dgm:resizeHandles val="exact"/>
        </dgm:presLayoutVars>
      </dgm:prSet>
      <dgm:spPr/>
    </dgm:pt>
    <dgm:pt modelId="{969B3388-2718-4C93-9309-2C50BCC713ED}" type="pres">
      <dgm:prSet presAssocID="{7929B35C-5E3C-4EE6-B0A9-BBDC16F1D5FB}" presName="parentLin" presStyleCnt="0"/>
      <dgm:spPr/>
    </dgm:pt>
    <dgm:pt modelId="{3895228A-8F34-4620-86C1-35271CDB4AB5}" type="pres">
      <dgm:prSet presAssocID="{7929B35C-5E3C-4EE6-B0A9-BBDC16F1D5FB}" presName="parentLeftMargin" presStyleLbl="node1" presStyleIdx="0" presStyleCnt="4"/>
      <dgm:spPr/>
    </dgm:pt>
    <dgm:pt modelId="{CB05858F-880F-4BA5-AB6A-348A3B1713C7}" type="pres">
      <dgm:prSet presAssocID="{7929B35C-5E3C-4EE6-B0A9-BBDC16F1D5F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7972E97-B98B-4215-B4FB-DDAEDF271966}" type="pres">
      <dgm:prSet presAssocID="{7929B35C-5E3C-4EE6-B0A9-BBDC16F1D5FB}" presName="negativeSpace" presStyleCnt="0"/>
      <dgm:spPr/>
    </dgm:pt>
    <dgm:pt modelId="{B8386219-16D6-448F-A974-D1C29D3E23FF}" type="pres">
      <dgm:prSet presAssocID="{7929B35C-5E3C-4EE6-B0A9-BBDC16F1D5FB}" presName="childText" presStyleLbl="conFgAcc1" presStyleIdx="0" presStyleCnt="4">
        <dgm:presLayoutVars>
          <dgm:bulletEnabled val="1"/>
        </dgm:presLayoutVars>
      </dgm:prSet>
      <dgm:spPr/>
    </dgm:pt>
    <dgm:pt modelId="{9F4FFC20-4BEE-474F-8ADD-A7063769121B}" type="pres">
      <dgm:prSet presAssocID="{985362ED-ABB0-4D2E-951E-BD0087D7A4F5}" presName="spaceBetweenRectangles" presStyleCnt="0"/>
      <dgm:spPr/>
    </dgm:pt>
    <dgm:pt modelId="{BB1EB33C-6A12-4980-87A0-C1F0509EC2AD}" type="pres">
      <dgm:prSet presAssocID="{B33B263E-6AB8-4964-BDA4-F50ABCF94357}" presName="parentLin" presStyleCnt="0"/>
      <dgm:spPr/>
    </dgm:pt>
    <dgm:pt modelId="{7188C068-6F42-43CC-A601-05637742582A}" type="pres">
      <dgm:prSet presAssocID="{B33B263E-6AB8-4964-BDA4-F50ABCF94357}" presName="parentLeftMargin" presStyleLbl="node1" presStyleIdx="0" presStyleCnt="4"/>
      <dgm:spPr/>
    </dgm:pt>
    <dgm:pt modelId="{975E317C-CD77-45EE-8AFF-C880B75E1055}" type="pres">
      <dgm:prSet presAssocID="{B33B263E-6AB8-4964-BDA4-F50ABCF9435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703B3D0-6B39-4527-BD52-CDBDF08C9F76}" type="pres">
      <dgm:prSet presAssocID="{B33B263E-6AB8-4964-BDA4-F50ABCF94357}" presName="negativeSpace" presStyleCnt="0"/>
      <dgm:spPr/>
    </dgm:pt>
    <dgm:pt modelId="{F02667E5-EF53-4EE8-8A4C-0D56E86F6381}" type="pres">
      <dgm:prSet presAssocID="{B33B263E-6AB8-4964-BDA4-F50ABCF94357}" presName="childText" presStyleLbl="conFgAcc1" presStyleIdx="1" presStyleCnt="4">
        <dgm:presLayoutVars>
          <dgm:bulletEnabled val="1"/>
        </dgm:presLayoutVars>
      </dgm:prSet>
      <dgm:spPr/>
    </dgm:pt>
    <dgm:pt modelId="{A04D95D5-FCD6-46A9-8399-323BF396BEB5}" type="pres">
      <dgm:prSet presAssocID="{02D061E4-C8DB-4428-B244-E9465E8BA36F}" presName="spaceBetweenRectangles" presStyleCnt="0"/>
      <dgm:spPr/>
    </dgm:pt>
    <dgm:pt modelId="{7C6D7929-807A-4A0D-838F-09828D17CF5D}" type="pres">
      <dgm:prSet presAssocID="{09CB99A6-D72D-469E-B2E4-518BD68EFC1E}" presName="parentLin" presStyleCnt="0"/>
      <dgm:spPr/>
    </dgm:pt>
    <dgm:pt modelId="{9379AA13-C380-414D-B708-855EFDAD1D61}" type="pres">
      <dgm:prSet presAssocID="{09CB99A6-D72D-469E-B2E4-518BD68EFC1E}" presName="parentLeftMargin" presStyleLbl="node1" presStyleIdx="1" presStyleCnt="4"/>
      <dgm:spPr/>
    </dgm:pt>
    <dgm:pt modelId="{5D510C17-F5B3-4F0F-B90B-6DD0F3533B61}" type="pres">
      <dgm:prSet presAssocID="{09CB99A6-D72D-469E-B2E4-518BD68EFC1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430D6AA-4F02-4C00-8290-795338CD1BF3}" type="pres">
      <dgm:prSet presAssocID="{09CB99A6-D72D-469E-B2E4-518BD68EFC1E}" presName="negativeSpace" presStyleCnt="0"/>
      <dgm:spPr/>
    </dgm:pt>
    <dgm:pt modelId="{BB2D9D07-1EAC-4014-847D-C8AA2ADB0994}" type="pres">
      <dgm:prSet presAssocID="{09CB99A6-D72D-469E-B2E4-518BD68EFC1E}" presName="childText" presStyleLbl="conFgAcc1" presStyleIdx="2" presStyleCnt="4">
        <dgm:presLayoutVars>
          <dgm:bulletEnabled val="1"/>
        </dgm:presLayoutVars>
      </dgm:prSet>
      <dgm:spPr/>
    </dgm:pt>
    <dgm:pt modelId="{82FF612B-E26E-4FD2-A30A-95CF1437E40F}" type="pres">
      <dgm:prSet presAssocID="{446A9ECB-A990-48E1-BC14-58DE99841C4C}" presName="spaceBetweenRectangles" presStyleCnt="0"/>
      <dgm:spPr/>
    </dgm:pt>
    <dgm:pt modelId="{9BA3599C-690F-4B64-AD1D-3C4CE14B9437}" type="pres">
      <dgm:prSet presAssocID="{6C47AB54-18B2-4276-B11B-3722BB2BF044}" presName="parentLin" presStyleCnt="0"/>
      <dgm:spPr/>
    </dgm:pt>
    <dgm:pt modelId="{F8C09456-5FB7-48EC-A888-327E1EB2260F}" type="pres">
      <dgm:prSet presAssocID="{6C47AB54-18B2-4276-B11B-3722BB2BF044}" presName="parentLeftMargin" presStyleLbl="node1" presStyleIdx="2" presStyleCnt="4"/>
      <dgm:spPr/>
    </dgm:pt>
    <dgm:pt modelId="{D3AC02C4-F9F0-485B-A0A1-3EDDAD3BB4D2}" type="pres">
      <dgm:prSet presAssocID="{6C47AB54-18B2-4276-B11B-3722BB2BF04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F75C9DE-68D0-4BC0-ABBB-72E3FCBE7990}" type="pres">
      <dgm:prSet presAssocID="{6C47AB54-18B2-4276-B11B-3722BB2BF044}" presName="negativeSpace" presStyleCnt="0"/>
      <dgm:spPr/>
    </dgm:pt>
    <dgm:pt modelId="{5AF3E223-34AE-4925-9CFA-6E41A1FC2F05}" type="pres">
      <dgm:prSet presAssocID="{6C47AB54-18B2-4276-B11B-3722BB2BF04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08CBB05-8126-4051-9C09-1DCF5A24CFBC}" srcId="{B33B263E-6AB8-4964-BDA4-F50ABCF94357}" destId="{7A46B2A8-5D2F-4698-B00B-F642768089AC}" srcOrd="1" destOrd="0" parTransId="{EFE7F608-9878-4197-BAEF-72EC102BC6DE}" sibTransId="{07B73E47-49E1-4F6F-9FDD-D1F304C126CA}"/>
    <dgm:cxn modelId="{4CA74D09-F3FF-448A-81D2-90DE2D3C6B10}" srcId="{09CB99A6-D72D-469E-B2E4-518BD68EFC1E}" destId="{F2175A01-6F72-427A-98B1-022032ED1FEB}" srcOrd="0" destOrd="0" parTransId="{27642284-3418-4CE9-98D1-A296D64D7E29}" sibTransId="{7BDEEB62-D249-47BB-8B5C-BDCDB41B7C49}"/>
    <dgm:cxn modelId="{F3207F09-616E-4CCF-A413-2793F083115B}" srcId="{09CB99A6-D72D-469E-B2E4-518BD68EFC1E}" destId="{3ED790DC-3E63-4C0D-A088-A943CC69D4FC}" srcOrd="2" destOrd="0" parTransId="{D20AD69C-A925-46A9-A915-C6A962DC88A7}" sibTransId="{22254F0B-0094-4C23-9100-80E6A5B82AEE}"/>
    <dgm:cxn modelId="{5F56D312-6884-4106-8E42-9B659603D945}" type="presOf" srcId="{3ED790DC-3E63-4C0D-A088-A943CC69D4FC}" destId="{BB2D9D07-1EAC-4014-847D-C8AA2ADB0994}" srcOrd="0" destOrd="2" presId="urn:microsoft.com/office/officeart/2005/8/layout/list1"/>
    <dgm:cxn modelId="{88893D20-2811-4C0B-9B6D-B2A49AFAAA67}" type="presOf" srcId="{78806A41-FD92-4C51-A6B9-6C3545CDF534}" destId="{F02667E5-EF53-4EE8-8A4C-0D56E86F6381}" srcOrd="0" destOrd="2" presId="urn:microsoft.com/office/officeart/2005/8/layout/list1"/>
    <dgm:cxn modelId="{2AE24B25-3CBF-4AC2-9681-BAB6787F45A3}" type="presOf" srcId="{EE36B8AB-B9B0-4258-A0A4-AB1CBCDEE42A}" destId="{B8386219-16D6-448F-A974-D1C29D3E23FF}" srcOrd="0" destOrd="1" presId="urn:microsoft.com/office/officeart/2005/8/layout/list1"/>
    <dgm:cxn modelId="{D91C582C-1BA6-466E-8894-A1CD03B745C0}" type="presOf" srcId="{09CB99A6-D72D-469E-B2E4-518BD68EFC1E}" destId="{5D510C17-F5B3-4F0F-B90B-6DD0F3533B61}" srcOrd="1" destOrd="0" presId="urn:microsoft.com/office/officeart/2005/8/layout/list1"/>
    <dgm:cxn modelId="{444A5C30-E3AD-407C-981C-EC1F0DAD38D9}" type="presOf" srcId="{6C47AB54-18B2-4276-B11B-3722BB2BF044}" destId="{F8C09456-5FB7-48EC-A888-327E1EB2260F}" srcOrd="0" destOrd="0" presId="urn:microsoft.com/office/officeart/2005/8/layout/list1"/>
    <dgm:cxn modelId="{C15C835C-07F1-4D53-980E-7EFF55D7E626}" srcId="{6C47AB54-18B2-4276-B11B-3722BB2BF044}" destId="{3002101D-31B0-4381-BCBB-F7AE4127AED7}" srcOrd="0" destOrd="0" parTransId="{32C844B4-C9B7-482B-A084-DC47A2955FB6}" sibTransId="{AA6508A7-F750-46A1-ACC0-592C1172C881}"/>
    <dgm:cxn modelId="{168EDB5F-5D04-492F-919F-F4006A99E333}" type="presOf" srcId="{3EC37B7D-E63D-43A0-BB87-0E9C72490D1C}" destId="{C459B1FD-1D2F-4533-B126-1117ADF4A27D}" srcOrd="0" destOrd="0" presId="urn:microsoft.com/office/officeart/2005/8/layout/list1"/>
    <dgm:cxn modelId="{41FDB941-25DF-4B5D-AA4C-90A44BD2910D}" srcId="{3EC37B7D-E63D-43A0-BB87-0E9C72490D1C}" destId="{7929B35C-5E3C-4EE6-B0A9-BBDC16F1D5FB}" srcOrd="0" destOrd="0" parTransId="{A0B5AAF2-8296-45F2-946A-59033D69C83D}" sibTransId="{985362ED-ABB0-4D2E-951E-BD0087D7A4F5}"/>
    <dgm:cxn modelId="{D0900F47-273D-4BB8-B665-E08F476A8D27}" srcId="{3EC37B7D-E63D-43A0-BB87-0E9C72490D1C}" destId="{B33B263E-6AB8-4964-BDA4-F50ABCF94357}" srcOrd="1" destOrd="0" parTransId="{C1225E73-0613-4505-858B-8BE86E3510E8}" sibTransId="{02D061E4-C8DB-4428-B244-E9465E8BA36F}"/>
    <dgm:cxn modelId="{0979ED6D-AFED-4505-962F-652916399592}" srcId="{B33B263E-6AB8-4964-BDA4-F50ABCF94357}" destId="{78806A41-FD92-4C51-A6B9-6C3545CDF534}" srcOrd="2" destOrd="0" parTransId="{242383C3-C52E-4F32-BC10-92D89C856FDE}" sibTransId="{97C11130-1EE1-4F66-8DA8-5CAF85932F06}"/>
    <dgm:cxn modelId="{1DF7034F-F79A-4EA3-90AD-CB917CF2417A}" srcId="{7929B35C-5E3C-4EE6-B0A9-BBDC16F1D5FB}" destId="{EE36B8AB-B9B0-4258-A0A4-AB1CBCDEE42A}" srcOrd="1" destOrd="0" parTransId="{5623B8AF-3CBF-453E-9B40-E1911CEBC0E8}" sibTransId="{FD03C8B5-D6BB-47A6-882F-4D83F69B2784}"/>
    <dgm:cxn modelId="{BA079850-204E-4B3C-AE14-D2C5AE06AF82}" srcId="{3EC37B7D-E63D-43A0-BB87-0E9C72490D1C}" destId="{6C47AB54-18B2-4276-B11B-3722BB2BF044}" srcOrd="3" destOrd="0" parTransId="{D705C752-AC27-4E7B-B05C-8CDD45023EA6}" sibTransId="{B9D8AF4C-C521-4F34-BACF-4357A013AEDC}"/>
    <dgm:cxn modelId="{22D9A075-C440-4E7B-AF22-27BDD4702B79}" type="presOf" srcId="{7929B35C-5E3C-4EE6-B0A9-BBDC16F1D5FB}" destId="{CB05858F-880F-4BA5-AB6A-348A3B1713C7}" srcOrd="1" destOrd="0" presId="urn:microsoft.com/office/officeart/2005/8/layout/list1"/>
    <dgm:cxn modelId="{4570AF85-DE29-43B2-BF03-948E4FAC2698}" type="presOf" srcId="{F2175A01-6F72-427A-98B1-022032ED1FEB}" destId="{BB2D9D07-1EAC-4014-847D-C8AA2ADB0994}" srcOrd="0" destOrd="0" presId="urn:microsoft.com/office/officeart/2005/8/layout/list1"/>
    <dgm:cxn modelId="{EC404F8C-2422-4520-BD62-986DDFA6E1DE}" srcId="{3EC37B7D-E63D-43A0-BB87-0E9C72490D1C}" destId="{09CB99A6-D72D-469E-B2E4-518BD68EFC1E}" srcOrd="2" destOrd="0" parTransId="{243D58FA-606A-4A3A-959D-BECD97BAEF84}" sibTransId="{446A9ECB-A990-48E1-BC14-58DE99841C4C}"/>
    <dgm:cxn modelId="{68095399-1092-4152-B603-41D48F757166}" type="presOf" srcId="{09CB99A6-D72D-469E-B2E4-518BD68EFC1E}" destId="{9379AA13-C380-414D-B708-855EFDAD1D61}" srcOrd="0" destOrd="0" presId="urn:microsoft.com/office/officeart/2005/8/layout/list1"/>
    <dgm:cxn modelId="{BD76ABA2-09DB-4F1B-BF0C-58D7AA820284}" type="presOf" srcId="{B33B263E-6AB8-4964-BDA4-F50ABCF94357}" destId="{7188C068-6F42-43CC-A601-05637742582A}" srcOrd="0" destOrd="0" presId="urn:microsoft.com/office/officeart/2005/8/layout/list1"/>
    <dgm:cxn modelId="{9A2A70A6-2234-40EA-8964-2DAA6EA958EA}" srcId="{B33B263E-6AB8-4964-BDA4-F50ABCF94357}" destId="{EA93A3E7-C178-4CFB-9E1E-E78AFE79E854}" srcOrd="0" destOrd="0" parTransId="{AEBA7B96-CDD4-49F2-9A89-4D20C082D012}" sibTransId="{5E59AAB3-F5E8-439C-9A6B-AD9610892155}"/>
    <dgm:cxn modelId="{29D85AA9-7A14-46A7-8106-0AF1BB66A565}" srcId="{09CB99A6-D72D-469E-B2E4-518BD68EFC1E}" destId="{5F13894E-0887-446F-BE53-155A2D25B3D5}" srcOrd="1" destOrd="0" parTransId="{C1232AC5-0EE1-44B6-899D-C1A16226EF86}" sibTransId="{F5488C99-C68D-4C30-B56F-0C1BBB473876}"/>
    <dgm:cxn modelId="{E4EF04B6-C1C7-460D-A1E2-DB55277DCCF0}" type="presOf" srcId="{E8821697-2179-46E8-8877-D18682937A2F}" destId="{B8386219-16D6-448F-A974-D1C29D3E23FF}" srcOrd="0" destOrd="0" presId="urn:microsoft.com/office/officeart/2005/8/layout/list1"/>
    <dgm:cxn modelId="{9EEDE5C2-6548-42BA-876A-10CD6B2E5C6F}" type="presOf" srcId="{7929B35C-5E3C-4EE6-B0A9-BBDC16F1D5FB}" destId="{3895228A-8F34-4620-86C1-35271CDB4AB5}" srcOrd="0" destOrd="0" presId="urn:microsoft.com/office/officeart/2005/8/layout/list1"/>
    <dgm:cxn modelId="{7CD1C2CC-FCB7-4680-92CB-565AD648BA75}" type="presOf" srcId="{5F13894E-0887-446F-BE53-155A2D25B3D5}" destId="{BB2D9D07-1EAC-4014-847D-C8AA2ADB0994}" srcOrd="0" destOrd="1" presId="urn:microsoft.com/office/officeart/2005/8/layout/list1"/>
    <dgm:cxn modelId="{3BB652CF-0502-4D94-8999-B16A9BC8ABB1}" srcId="{7929B35C-5E3C-4EE6-B0A9-BBDC16F1D5FB}" destId="{E8821697-2179-46E8-8877-D18682937A2F}" srcOrd="0" destOrd="0" parTransId="{F485CB72-4658-4D58-BEF2-65AB6A9AB9E9}" sibTransId="{C9AA243B-D75E-4DD4-8D17-2B83FA5F1090}"/>
    <dgm:cxn modelId="{F42921D9-B123-44D0-96A7-F484FA0E1EC8}" type="presOf" srcId="{B33B263E-6AB8-4964-BDA4-F50ABCF94357}" destId="{975E317C-CD77-45EE-8AFF-C880B75E1055}" srcOrd="1" destOrd="0" presId="urn:microsoft.com/office/officeart/2005/8/layout/list1"/>
    <dgm:cxn modelId="{28B7ECD9-9C83-48B6-9287-F065D44F3D8B}" type="presOf" srcId="{6C47AB54-18B2-4276-B11B-3722BB2BF044}" destId="{D3AC02C4-F9F0-485B-A0A1-3EDDAD3BB4D2}" srcOrd="1" destOrd="0" presId="urn:microsoft.com/office/officeart/2005/8/layout/list1"/>
    <dgm:cxn modelId="{074D03DC-E6C3-464A-B1F4-2267AC8540EF}" type="presOf" srcId="{EA93A3E7-C178-4CFB-9E1E-E78AFE79E854}" destId="{F02667E5-EF53-4EE8-8A4C-0D56E86F6381}" srcOrd="0" destOrd="0" presId="urn:microsoft.com/office/officeart/2005/8/layout/list1"/>
    <dgm:cxn modelId="{8AACFFE5-2841-423D-BA87-ECF4709961FD}" type="presOf" srcId="{3002101D-31B0-4381-BCBB-F7AE4127AED7}" destId="{5AF3E223-34AE-4925-9CFA-6E41A1FC2F05}" srcOrd="0" destOrd="0" presId="urn:microsoft.com/office/officeart/2005/8/layout/list1"/>
    <dgm:cxn modelId="{7E98D2FF-456E-4AE8-B65B-9702EE879C4D}" type="presOf" srcId="{7A46B2A8-5D2F-4698-B00B-F642768089AC}" destId="{F02667E5-EF53-4EE8-8A4C-0D56E86F6381}" srcOrd="0" destOrd="1" presId="urn:microsoft.com/office/officeart/2005/8/layout/list1"/>
    <dgm:cxn modelId="{87221B57-DAD2-4337-B54C-7F858840AFF6}" type="presParOf" srcId="{C459B1FD-1D2F-4533-B126-1117ADF4A27D}" destId="{969B3388-2718-4C93-9309-2C50BCC713ED}" srcOrd="0" destOrd="0" presId="urn:microsoft.com/office/officeart/2005/8/layout/list1"/>
    <dgm:cxn modelId="{A3D83E04-8C7D-4E80-8580-24D96D1394AA}" type="presParOf" srcId="{969B3388-2718-4C93-9309-2C50BCC713ED}" destId="{3895228A-8F34-4620-86C1-35271CDB4AB5}" srcOrd="0" destOrd="0" presId="urn:microsoft.com/office/officeart/2005/8/layout/list1"/>
    <dgm:cxn modelId="{3CF545A6-A920-4644-98BB-7413C74BF4B4}" type="presParOf" srcId="{969B3388-2718-4C93-9309-2C50BCC713ED}" destId="{CB05858F-880F-4BA5-AB6A-348A3B1713C7}" srcOrd="1" destOrd="0" presId="urn:microsoft.com/office/officeart/2005/8/layout/list1"/>
    <dgm:cxn modelId="{BED2DBA2-2653-4927-A896-5AB87BF8B1EF}" type="presParOf" srcId="{C459B1FD-1D2F-4533-B126-1117ADF4A27D}" destId="{27972E97-B98B-4215-B4FB-DDAEDF271966}" srcOrd="1" destOrd="0" presId="urn:microsoft.com/office/officeart/2005/8/layout/list1"/>
    <dgm:cxn modelId="{74CCFA4F-AB67-49D4-ACDA-2DCF1F3FAB8D}" type="presParOf" srcId="{C459B1FD-1D2F-4533-B126-1117ADF4A27D}" destId="{B8386219-16D6-448F-A974-D1C29D3E23FF}" srcOrd="2" destOrd="0" presId="urn:microsoft.com/office/officeart/2005/8/layout/list1"/>
    <dgm:cxn modelId="{62032158-B553-4933-85B1-CD96FA8B4FD4}" type="presParOf" srcId="{C459B1FD-1D2F-4533-B126-1117ADF4A27D}" destId="{9F4FFC20-4BEE-474F-8ADD-A7063769121B}" srcOrd="3" destOrd="0" presId="urn:microsoft.com/office/officeart/2005/8/layout/list1"/>
    <dgm:cxn modelId="{BF0F7034-32FB-41E6-BD49-8AAB919D4C73}" type="presParOf" srcId="{C459B1FD-1D2F-4533-B126-1117ADF4A27D}" destId="{BB1EB33C-6A12-4980-87A0-C1F0509EC2AD}" srcOrd="4" destOrd="0" presId="urn:microsoft.com/office/officeart/2005/8/layout/list1"/>
    <dgm:cxn modelId="{73736CA0-D10B-4224-969D-ED3BB6D00DF2}" type="presParOf" srcId="{BB1EB33C-6A12-4980-87A0-C1F0509EC2AD}" destId="{7188C068-6F42-43CC-A601-05637742582A}" srcOrd="0" destOrd="0" presId="urn:microsoft.com/office/officeart/2005/8/layout/list1"/>
    <dgm:cxn modelId="{DC2806A4-0DB3-4842-A756-B42DDF0597D7}" type="presParOf" srcId="{BB1EB33C-6A12-4980-87A0-C1F0509EC2AD}" destId="{975E317C-CD77-45EE-8AFF-C880B75E1055}" srcOrd="1" destOrd="0" presId="urn:microsoft.com/office/officeart/2005/8/layout/list1"/>
    <dgm:cxn modelId="{A6F2A5CD-D622-4F6A-BAFE-99352A829EA0}" type="presParOf" srcId="{C459B1FD-1D2F-4533-B126-1117ADF4A27D}" destId="{E703B3D0-6B39-4527-BD52-CDBDF08C9F76}" srcOrd="5" destOrd="0" presId="urn:microsoft.com/office/officeart/2005/8/layout/list1"/>
    <dgm:cxn modelId="{F4D7AF3E-4919-45EA-87E0-9E9F1323CFC7}" type="presParOf" srcId="{C459B1FD-1D2F-4533-B126-1117ADF4A27D}" destId="{F02667E5-EF53-4EE8-8A4C-0D56E86F6381}" srcOrd="6" destOrd="0" presId="urn:microsoft.com/office/officeart/2005/8/layout/list1"/>
    <dgm:cxn modelId="{E878BB6F-5327-480A-B4AA-1C71D572D2DE}" type="presParOf" srcId="{C459B1FD-1D2F-4533-B126-1117ADF4A27D}" destId="{A04D95D5-FCD6-46A9-8399-323BF396BEB5}" srcOrd="7" destOrd="0" presId="urn:microsoft.com/office/officeart/2005/8/layout/list1"/>
    <dgm:cxn modelId="{4D0623ED-72B3-474F-B008-DCDE57A38BDC}" type="presParOf" srcId="{C459B1FD-1D2F-4533-B126-1117ADF4A27D}" destId="{7C6D7929-807A-4A0D-838F-09828D17CF5D}" srcOrd="8" destOrd="0" presId="urn:microsoft.com/office/officeart/2005/8/layout/list1"/>
    <dgm:cxn modelId="{1EBD3D9E-4B8B-40B2-B913-786F8B154045}" type="presParOf" srcId="{7C6D7929-807A-4A0D-838F-09828D17CF5D}" destId="{9379AA13-C380-414D-B708-855EFDAD1D61}" srcOrd="0" destOrd="0" presId="urn:microsoft.com/office/officeart/2005/8/layout/list1"/>
    <dgm:cxn modelId="{7E85E447-4930-4F6A-9AA1-F65800B5811D}" type="presParOf" srcId="{7C6D7929-807A-4A0D-838F-09828D17CF5D}" destId="{5D510C17-F5B3-4F0F-B90B-6DD0F3533B61}" srcOrd="1" destOrd="0" presId="urn:microsoft.com/office/officeart/2005/8/layout/list1"/>
    <dgm:cxn modelId="{2D75F3EB-523F-420B-BF7F-0F82C10C4635}" type="presParOf" srcId="{C459B1FD-1D2F-4533-B126-1117ADF4A27D}" destId="{7430D6AA-4F02-4C00-8290-795338CD1BF3}" srcOrd="9" destOrd="0" presId="urn:microsoft.com/office/officeart/2005/8/layout/list1"/>
    <dgm:cxn modelId="{54B6BF58-3A7A-4FE5-9984-68AD1914B2CD}" type="presParOf" srcId="{C459B1FD-1D2F-4533-B126-1117ADF4A27D}" destId="{BB2D9D07-1EAC-4014-847D-C8AA2ADB0994}" srcOrd="10" destOrd="0" presId="urn:microsoft.com/office/officeart/2005/8/layout/list1"/>
    <dgm:cxn modelId="{A703204D-0A54-4111-8B49-C765CFC7BB8E}" type="presParOf" srcId="{C459B1FD-1D2F-4533-B126-1117ADF4A27D}" destId="{82FF612B-E26E-4FD2-A30A-95CF1437E40F}" srcOrd="11" destOrd="0" presId="urn:microsoft.com/office/officeart/2005/8/layout/list1"/>
    <dgm:cxn modelId="{B999415E-F32B-45DD-B119-C827641ABF4C}" type="presParOf" srcId="{C459B1FD-1D2F-4533-B126-1117ADF4A27D}" destId="{9BA3599C-690F-4B64-AD1D-3C4CE14B9437}" srcOrd="12" destOrd="0" presId="urn:microsoft.com/office/officeart/2005/8/layout/list1"/>
    <dgm:cxn modelId="{9D692785-5ABF-40AE-8752-42DA17816EDC}" type="presParOf" srcId="{9BA3599C-690F-4B64-AD1D-3C4CE14B9437}" destId="{F8C09456-5FB7-48EC-A888-327E1EB2260F}" srcOrd="0" destOrd="0" presId="urn:microsoft.com/office/officeart/2005/8/layout/list1"/>
    <dgm:cxn modelId="{8AEEB315-EDC0-44EB-BB56-59D284ADC120}" type="presParOf" srcId="{9BA3599C-690F-4B64-AD1D-3C4CE14B9437}" destId="{D3AC02C4-F9F0-485B-A0A1-3EDDAD3BB4D2}" srcOrd="1" destOrd="0" presId="urn:microsoft.com/office/officeart/2005/8/layout/list1"/>
    <dgm:cxn modelId="{1F96BE26-D771-4BB6-836E-272AF9BF3B51}" type="presParOf" srcId="{C459B1FD-1D2F-4533-B126-1117ADF4A27D}" destId="{0F75C9DE-68D0-4BC0-ABBB-72E3FCBE7990}" srcOrd="13" destOrd="0" presId="urn:microsoft.com/office/officeart/2005/8/layout/list1"/>
    <dgm:cxn modelId="{156D213E-BF8C-404E-8AFB-E047EE0054AE}" type="presParOf" srcId="{C459B1FD-1D2F-4533-B126-1117ADF4A27D}" destId="{5AF3E223-34AE-4925-9CFA-6E41A1FC2F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0EAAE5-93D6-4032-B5C8-21975DA23594}" type="doc">
      <dgm:prSet loTypeId="urn:microsoft.com/office/officeart/2005/8/layout/list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3276AC1F-4FFE-4262-A266-2A99BF4D6C9D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Qual é a sua altura?</a:t>
          </a:r>
        </a:p>
      </dgm:t>
    </dgm:pt>
    <dgm:pt modelId="{4C07642C-4B25-41A5-AA2D-FF955AF14031}" type="parTrans" cxnId="{A8AB612A-B4BE-41E0-8DCE-341373DE1143}">
      <dgm:prSet/>
      <dgm:spPr/>
      <dgm:t>
        <a:bodyPr/>
        <a:lstStyle/>
        <a:p>
          <a:endParaRPr lang="pt-BR"/>
        </a:p>
      </dgm:t>
    </dgm:pt>
    <dgm:pt modelId="{7196CD9E-A0D3-497C-AB53-5DEFEA6F134D}" type="sibTrans" cxnId="{A8AB612A-B4BE-41E0-8DCE-341373DE1143}">
      <dgm:prSet/>
      <dgm:spPr/>
      <dgm:t>
        <a:bodyPr/>
        <a:lstStyle/>
        <a:p>
          <a:endParaRPr lang="pt-BR"/>
        </a:p>
      </dgm:t>
    </dgm:pt>
    <dgm:pt modelId="{959DED74-D297-4F25-A852-38F9EABBC529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Que matéria você mais gosta?</a:t>
          </a:r>
        </a:p>
      </dgm:t>
    </dgm:pt>
    <dgm:pt modelId="{64191366-F529-4485-8384-904F38F9DB7C}" type="parTrans" cxnId="{DC58183F-DD69-4D07-9112-4DE6E224DBF0}">
      <dgm:prSet/>
      <dgm:spPr/>
      <dgm:t>
        <a:bodyPr/>
        <a:lstStyle/>
        <a:p>
          <a:endParaRPr lang="pt-BR"/>
        </a:p>
      </dgm:t>
    </dgm:pt>
    <dgm:pt modelId="{9C78AA3C-A550-414E-95BD-58CB100B46DC}" type="sibTrans" cxnId="{DC58183F-DD69-4D07-9112-4DE6E224DBF0}">
      <dgm:prSet/>
      <dgm:spPr/>
      <dgm:t>
        <a:bodyPr/>
        <a:lstStyle/>
        <a:p>
          <a:endParaRPr lang="pt-BR"/>
        </a:p>
      </dgm:t>
    </dgm:pt>
    <dgm:pt modelId="{0F2140A3-3DE0-4A84-9AA8-4DB931F408C2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Qual merenda da escola você mais gosta?</a:t>
          </a:r>
        </a:p>
      </dgm:t>
    </dgm:pt>
    <dgm:pt modelId="{F634841B-4E09-4F7A-8BE9-A4295D91E4EE}" type="parTrans" cxnId="{CC7AACCE-64F2-4D46-87B4-03B392F89E16}">
      <dgm:prSet/>
      <dgm:spPr/>
      <dgm:t>
        <a:bodyPr/>
        <a:lstStyle/>
        <a:p>
          <a:endParaRPr lang="pt-BR"/>
        </a:p>
      </dgm:t>
    </dgm:pt>
    <dgm:pt modelId="{C4769674-06A8-4A13-929F-F82E484F06FA}" type="sibTrans" cxnId="{CC7AACCE-64F2-4D46-87B4-03B392F89E16}">
      <dgm:prSet/>
      <dgm:spPr/>
      <dgm:t>
        <a:bodyPr/>
        <a:lstStyle/>
        <a:p>
          <a:endParaRPr lang="pt-BR"/>
        </a:p>
      </dgm:t>
    </dgm:pt>
    <dgm:pt modelId="{93EA9B68-066D-4043-8ABA-967769CF7913}" type="pres">
      <dgm:prSet presAssocID="{220EAAE5-93D6-4032-B5C8-21975DA23594}" presName="linear" presStyleCnt="0">
        <dgm:presLayoutVars>
          <dgm:dir/>
          <dgm:animLvl val="lvl"/>
          <dgm:resizeHandles val="exact"/>
        </dgm:presLayoutVars>
      </dgm:prSet>
      <dgm:spPr/>
    </dgm:pt>
    <dgm:pt modelId="{D9665988-DFFB-4BB9-B483-DB75379B4308}" type="pres">
      <dgm:prSet presAssocID="{3276AC1F-4FFE-4262-A266-2A99BF4D6C9D}" presName="parentLin" presStyleCnt="0"/>
      <dgm:spPr/>
    </dgm:pt>
    <dgm:pt modelId="{8E67D824-B123-492F-B404-798C6B971A8B}" type="pres">
      <dgm:prSet presAssocID="{3276AC1F-4FFE-4262-A266-2A99BF4D6C9D}" presName="parentLeftMargin" presStyleLbl="node1" presStyleIdx="0" presStyleCnt="3"/>
      <dgm:spPr/>
    </dgm:pt>
    <dgm:pt modelId="{717B09D2-71AC-4762-9963-68B84F2D294F}" type="pres">
      <dgm:prSet presAssocID="{3276AC1F-4FFE-4262-A266-2A99BF4D6C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9FD110-D6EB-41AC-9412-79068EAB7498}" type="pres">
      <dgm:prSet presAssocID="{3276AC1F-4FFE-4262-A266-2A99BF4D6C9D}" presName="negativeSpace" presStyleCnt="0"/>
      <dgm:spPr/>
    </dgm:pt>
    <dgm:pt modelId="{7F9D25D1-07B9-42DF-8746-37ECD6D7E653}" type="pres">
      <dgm:prSet presAssocID="{3276AC1F-4FFE-4262-A266-2A99BF4D6C9D}" presName="childText" presStyleLbl="conFgAcc1" presStyleIdx="0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</dgm:pt>
    <dgm:pt modelId="{3DFBCD6A-3C42-4127-BC49-BF58B99764DF}" type="pres">
      <dgm:prSet presAssocID="{7196CD9E-A0D3-497C-AB53-5DEFEA6F134D}" presName="spaceBetweenRectangles" presStyleCnt="0"/>
      <dgm:spPr/>
    </dgm:pt>
    <dgm:pt modelId="{34A00660-955B-48B8-B874-860EF09000F2}" type="pres">
      <dgm:prSet presAssocID="{959DED74-D297-4F25-A852-38F9EABBC529}" presName="parentLin" presStyleCnt="0"/>
      <dgm:spPr/>
    </dgm:pt>
    <dgm:pt modelId="{A7C085C1-3268-416D-939F-8B0518912A26}" type="pres">
      <dgm:prSet presAssocID="{959DED74-D297-4F25-A852-38F9EABBC529}" presName="parentLeftMargin" presStyleLbl="node1" presStyleIdx="0" presStyleCnt="3"/>
      <dgm:spPr/>
    </dgm:pt>
    <dgm:pt modelId="{30E04087-94C8-4D09-BA46-A5A6DDCF4FFB}" type="pres">
      <dgm:prSet presAssocID="{959DED74-D297-4F25-A852-38F9EABBC5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6D50D4-7633-44AE-AB6E-78A34E2512DF}" type="pres">
      <dgm:prSet presAssocID="{959DED74-D297-4F25-A852-38F9EABBC529}" presName="negativeSpace" presStyleCnt="0"/>
      <dgm:spPr/>
    </dgm:pt>
    <dgm:pt modelId="{61A68F91-4AE2-493E-812B-6F082A9425E4}" type="pres">
      <dgm:prSet presAssocID="{959DED74-D297-4F25-A852-38F9EABBC529}" presName="childText" presStyleLbl="conFgAcc1" presStyleIdx="1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</dgm:pt>
    <dgm:pt modelId="{F406E150-E75C-4106-B5CD-90BC9950A112}" type="pres">
      <dgm:prSet presAssocID="{9C78AA3C-A550-414E-95BD-58CB100B46DC}" presName="spaceBetweenRectangles" presStyleCnt="0"/>
      <dgm:spPr/>
    </dgm:pt>
    <dgm:pt modelId="{C10CCDF8-F4E9-47EB-809B-F07CC16705F8}" type="pres">
      <dgm:prSet presAssocID="{0F2140A3-3DE0-4A84-9AA8-4DB931F408C2}" presName="parentLin" presStyleCnt="0"/>
      <dgm:spPr/>
    </dgm:pt>
    <dgm:pt modelId="{E9B858E6-172E-41C3-883F-F0515BEEB0FD}" type="pres">
      <dgm:prSet presAssocID="{0F2140A3-3DE0-4A84-9AA8-4DB931F408C2}" presName="parentLeftMargin" presStyleLbl="node1" presStyleIdx="1" presStyleCnt="3"/>
      <dgm:spPr/>
    </dgm:pt>
    <dgm:pt modelId="{803B4099-A9A2-4C2E-9E4B-EEBB9A9FD8B1}" type="pres">
      <dgm:prSet presAssocID="{0F2140A3-3DE0-4A84-9AA8-4DB931F408C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97BC68-6D7D-4AB2-B677-5CCDEE9F7541}" type="pres">
      <dgm:prSet presAssocID="{0F2140A3-3DE0-4A84-9AA8-4DB931F408C2}" presName="negativeSpace" presStyleCnt="0"/>
      <dgm:spPr/>
    </dgm:pt>
    <dgm:pt modelId="{D8C28C88-4663-4F9F-86C8-F77F2EB0BD4A}" type="pres">
      <dgm:prSet presAssocID="{0F2140A3-3DE0-4A84-9AA8-4DB931F408C2}" presName="childText" presStyleLbl="conFgAcc1" presStyleIdx="2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</dgm:pt>
  </dgm:ptLst>
  <dgm:cxnLst>
    <dgm:cxn modelId="{A8AB612A-B4BE-41E0-8DCE-341373DE1143}" srcId="{220EAAE5-93D6-4032-B5C8-21975DA23594}" destId="{3276AC1F-4FFE-4262-A266-2A99BF4D6C9D}" srcOrd="0" destOrd="0" parTransId="{4C07642C-4B25-41A5-AA2D-FF955AF14031}" sibTransId="{7196CD9E-A0D3-497C-AB53-5DEFEA6F134D}"/>
    <dgm:cxn modelId="{5F58DE32-BB54-4F8A-AF74-949B995A03F9}" type="presOf" srcId="{3276AC1F-4FFE-4262-A266-2A99BF4D6C9D}" destId="{717B09D2-71AC-4762-9963-68B84F2D294F}" srcOrd="1" destOrd="0" presId="urn:microsoft.com/office/officeart/2005/8/layout/list1"/>
    <dgm:cxn modelId="{DC58183F-DD69-4D07-9112-4DE6E224DBF0}" srcId="{220EAAE5-93D6-4032-B5C8-21975DA23594}" destId="{959DED74-D297-4F25-A852-38F9EABBC529}" srcOrd="1" destOrd="0" parTransId="{64191366-F529-4485-8384-904F38F9DB7C}" sibTransId="{9C78AA3C-A550-414E-95BD-58CB100B46DC}"/>
    <dgm:cxn modelId="{4DD77370-6500-4749-BE33-B280E4A091ED}" type="presOf" srcId="{220EAAE5-93D6-4032-B5C8-21975DA23594}" destId="{93EA9B68-066D-4043-8ABA-967769CF7913}" srcOrd="0" destOrd="0" presId="urn:microsoft.com/office/officeart/2005/8/layout/list1"/>
    <dgm:cxn modelId="{049FC496-18FE-49B6-BCD6-1292C6C26581}" type="presOf" srcId="{959DED74-D297-4F25-A852-38F9EABBC529}" destId="{30E04087-94C8-4D09-BA46-A5A6DDCF4FFB}" srcOrd="1" destOrd="0" presId="urn:microsoft.com/office/officeart/2005/8/layout/list1"/>
    <dgm:cxn modelId="{60B404A0-EB0C-4033-97A9-AB4AC0CB3573}" type="presOf" srcId="{0F2140A3-3DE0-4A84-9AA8-4DB931F408C2}" destId="{803B4099-A9A2-4C2E-9E4B-EEBB9A9FD8B1}" srcOrd="1" destOrd="0" presId="urn:microsoft.com/office/officeart/2005/8/layout/list1"/>
    <dgm:cxn modelId="{C3930BAE-9CEC-4B28-975B-E203EA9F4369}" type="presOf" srcId="{0F2140A3-3DE0-4A84-9AA8-4DB931F408C2}" destId="{E9B858E6-172E-41C3-883F-F0515BEEB0FD}" srcOrd="0" destOrd="0" presId="urn:microsoft.com/office/officeart/2005/8/layout/list1"/>
    <dgm:cxn modelId="{3073DCBA-6554-482E-8141-1C92FE27DE5E}" type="presOf" srcId="{959DED74-D297-4F25-A852-38F9EABBC529}" destId="{A7C085C1-3268-416D-939F-8B0518912A26}" srcOrd="0" destOrd="0" presId="urn:microsoft.com/office/officeart/2005/8/layout/list1"/>
    <dgm:cxn modelId="{CC7AACCE-64F2-4D46-87B4-03B392F89E16}" srcId="{220EAAE5-93D6-4032-B5C8-21975DA23594}" destId="{0F2140A3-3DE0-4A84-9AA8-4DB931F408C2}" srcOrd="2" destOrd="0" parTransId="{F634841B-4E09-4F7A-8BE9-A4295D91E4EE}" sibTransId="{C4769674-06A8-4A13-929F-F82E484F06FA}"/>
    <dgm:cxn modelId="{5058F0FA-5A86-46DF-8A01-409BAB2A3E8C}" type="presOf" srcId="{3276AC1F-4FFE-4262-A266-2A99BF4D6C9D}" destId="{8E67D824-B123-492F-B404-798C6B971A8B}" srcOrd="0" destOrd="0" presId="urn:microsoft.com/office/officeart/2005/8/layout/list1"/>
    <dgm:cxn modelId="{5D43C78F-5DC3-4242-BE87-384EF6DD3AD0}" type="presParOf" srcId="{93EA9B68-066D-4043-8ABA-967769CF7913}" destId="{D9665988-DFFB-4BB9-B483-DB75379B4308}" srcOrd="0" destOrd="0" presId="urn:microsoft.com/office/officeart/2005/8/layout/list1"/>
    <dgm:cxn modelId="{56CD0521-90F0-4AE2-9645-5C210A533029}" type="presParOf" srcId="{D9665988-DFFB-4BB9-B483-DB75379B4308}" destId="{8E67D824-B123-492F-B404-798C6B971A8B}" srcOrd="0" destOrd="0" presId="urn:microsoft.com/office/officeart/2005/8/layout/list1"/>
    <dgm:cxn modelId="{50EC4E2E-9DCF-473A-9569-E5D9AA678861}" type="presParOf" srcId="{D9665988-DFFB-4BB9-B483-DB75379B4308}" destId="{717B09D2-71AC-4762-9963-68B84F2D294F}" srcOrd="1" destOrd="0" presId="urn:microsoft.com/office/officeart/2005/8/layout/list1"/>
    <dgm:cxn modelId="{CA53399C-4D00-46E2-ABAC-A816C4C50B27}" type="presParOf" srcId="{93EA9B68-066D-4043-8ABA-967769CF7913}" destId="{B69FD110-D6EB-41AC-9412-79068EAB7498}" srcOrd="1" destOrd="0" presId="urn:microsoft.com/office/officeart/2005/8/layout/list1"/>
    <dgm:cxn modelId="{78A3E4B4-CDA1-44F5-A893-E1195124B385}" type="presParOf" srcId="{93EA9B68-066D-4043-8ABA-967769CF7913}" destId="{7F9D25D1-07B9-42DF-8746-37ECD6D7E653}" srcOrd="2" destOrd="0" presId="urn:microsoft.com/office/officeart/2005/8/layout/list1"/>
    <dgm:cxn modelId="{187ADB5E-51AB-4555-92A5-D4CD1A0E56C7}" type="presParOf" srcId="{93EA9B68-066D-4043-8ABA-967769CF7913}" destId="{3DFBCD6A-3C42-4127-BC49-BF58B99764DF}" srcOrd="3" destOrd="0" presId="urn:microsoft.com/office/officeart/2005/8/layout/list1"/>
    <dgm:cxn modelId="{B72EAEB9-800A-4B5B-90C4-41D392750901}" type="presParOf" srcId="{93EA9B68-066D-4043-8ABA-967769CF7913}" destId="{34A00660-955B-48B8-B874-860EF09000F2}" srcOrd="4" destOrd="0" presId="urn:microsoft.com/office/officeart/2005/8/layout/list1"/>
    <dgm:cxn modelId="{EDD0D489-7103-4F88-B665-0E328D1EAAE2}" type="presParOf" srcId="{34A00660-955B-48B8-B874-860EF09000F2}" destId="{A7C085C1-3268-416D-939F-8B0518912A26}" srcOrd="0" destOrd="0" presId="urn:microsoft.com/office/officeart/2005/8/layout/list1"/>
    <dgm:cxn modelId="{2E59EF46-0278-4866-A1D3-10644F73E4A8}" type="presParOf" srcId="{34A00660-955B-48B8-B874-860EF09000F2}" destId="{30E04087-94C8-4D09-BA46-A5A6DDCF4FFB}" srcOrd="1" destOrd="0" presId="urn:microsoft.com/office/officeart/2005/8/layout/list1"/>
    <dgm:cxn modelId="{CC8C98F1-CE8F-48EF-8C91-76EB7A94DFA4}" type="presParOf" srcId="{93EA9B68-066D-4043-8ABA-967769CF7913}" destId="{206D50D4-7633-44AE-AB6E-78A34E2512DF}" srcOrd="5" destOrd="0" presId="urn:microsoft.com/office/officeart/2005/8/layout/list1"/>
    <dgm:cxn modelId="{E47F6AC8-F454-442C-B47A-D1A194FC344F}" type="presParOf" srcId="{93EA9B68-066D-4043-8ABA-967769CF7913}" destId="{61A68F91-4AE2-493E-812B-6F082A9425E4}" srcOrd="6" destOrd="0" presId="urn:microsoft.com/office/officeart/2005/8/layout/list1"/>
    <dgm:cxn modelId="{3A29BC6C-BBB1-48BD-8889-AD760320867F}" type="presParOf" srcId="{93EA9B68-066D-4043-8ABA-967769CF7913}" destId="{F406E150-E75C-4106-B5CD-90BC9950A112}" srcOrd="7" destOrd="0" presId="urn:microsoft.com/office/officeart/2005/8/layout/list1"/>
    <dgm:cxn modelId="{10DA6844-B84A-40A1-A022-27A97491927C}" type="presParOf" srcId="{93EA9B68-066D-4043-8ABA-967769CF7913}" destId="{C10CCDF8-F4E9-47EB-809B-F07CC16705F8}" srcOrd="8" destOrd="0" presId="urn:microsoft.com/office/officeart/2005/8/layout/list1"/>
    <dgm:cxn modelId="{E52EF7A0-49C6-4055-9E67-BE083315A475}" type="presParOf" srcId="{C10CCDF8-F4E9-47EB-809B-F07CC16705F8}" destId="{E9B858E6-172E-41C3-883F-F0515BEEB0FD}" srcOrd="0" destOrd="0" presId="urn:microsoft.com/office/officeart/2005/8/layout/list1"/>
    <dgm:cxn modelId="{0AE70F0A-3A3A-44C5-9721-0973D83F83F2}" type="presParOf" srcId="{C10CCDF8-F4E9-47EB-809B-F07CC16705F8}" destId="{803B4099-A9A2-4C2E-9E4B-EEBB9A9FD8B1}" srcOrd="1" destOrd="0" presId="urn:microsoft.com/office/officeart/2005/8/layout/list1"/>
    <dgm:cxn modelId="{BEBA918F-4294-4389-A4ED-7F2AA2AD7441}" type="presParOf" srcId="{93EA9B68-066D-4043-8ABA-967769CF7913}" destId="{B197BC68-6D7D-4AB2-B677-5CCDEE9F7541}" srcOrd="9" destOrd="0" presId="urn:microsoft.com/office/officeart/2005/8/layout/list1"/>
    <dgm:cxn modelId="{BB941A44-B83A-469C-B33A-233A49CF651F}" type="presParOf" srcId="{93EA9B68-066D-4043-8ABA-967769CF7913}" destId="{D8C28C88-4663-4F9F-86C8-F77F2EB0BD4A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0EAAE5-93D6-4032-B5C8-21975DA23594}" type="doc">
      <dgm:prSet loTypeId="urn:microsoft.com/office/officeart/2005/8/layout/list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3276AC1F-4FFE-4262-A266-2A99BF4D6C9D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Depressão na Adolescência</a:t>
          </a:r>
        </a:p>
      </dgm:t>
    </dgm:pt>
    <dgm:pt modelId="{4C07642C-4B25-41A5-AA2D-FF955AF14031}" type="parTrans" cxnId="{A8AB612A-B4BE-41E0-8DCE-341373DE1143}">
      <dgm:prSet/>
      <dgm:spPr/>
      <dgm:t>
        <a:bodyPr/>
        <a:lstStyle/>
        <a:p>
          <a:endParaRPr lang="pt-BR"/>
        </a:p>
      </dgm:t>
    </dgm:pt>
    <dgm:pt modelId="{7196CD9E-A0D3-497C-AB53-5DEFEA6F134D}" type="sibTrans" cxnId="{A8AB612A-B4BE-41E0-8DCE-341373DE1143}">
      <dgm:prSet/>
      <dgm:spPr/>
      <dgm:t>
        <a:bodyPr/>
        <a:lstStyle/>
        <a:p>
          <a:endParaRPr lang="pt-BR"/>
        </a:p>
      </dgm:t>
    </dgm:pt>
    <dgm:pt modelId="{959DED74-D297-4F25-A852-38F9EABBC529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>
              <a:latin typeface="Times New Roman" panose="02020603050405020304" pitchFamily="18" charset="0"/>
              <a:cs typeface="Times New Roman" panose="02020603050405020304" pitchFamily="18" charset="0"/>
            </a:rPr>
            <a:t>Educação Financeira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91366-F529-4485-8384-904F38F9DB7C}" type="parTrans" cxnId="{DC58183F-DD69-4D07-9112-4DE6E224DBF0}">
      <dgm:prSet/>
      <dgm:spPr/>
      <dgm:t>
        <a:bodyPr/>
        <a:lstStyle/>
        <a:p>
          <a:endParaRPr lang="pt-BR"/>
        </a:p>
      </dgm:t>
    </dgm:pt>
    <dgm:pt modelId="{9C78AA3C-A550-414E-95BD-58CB100B46DC}" type="sibTrans" cxnId="{DC58183F-DD69-4D07-9112-4DE6E224DBF0}">
      <dgm:prSet/>
      <dgm:spPr/>
      <dgm:t>
        <a:bodyPr/>
        <a:lstStyle/>
        <a:p>
          <a:endParaRPr lang="pt-BR"/>
        </a:p>
      </dgm:t>
    </dgm:pt>
    <dgm:pt modelId="{0F2140A3-3DE0-4A84-9AA8-4DB931F408C2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Escolha Profissional</a:t>
          </a:r>
        </a:p>
      </dgm:t>
    </dgm:pt>
    <dgm:pt modelId="{F634841B-4E09-4F7A-8BE9-A4295D91E4EE}" type="parTrans" cxnId="{CC7AACCE-64F2-4D46-87B4-03B392F89E16}">
      <dgm:prSet/>
      <dgm:spPr/>
      <dgm:t>
        <a:bodyPr/>
        <a:lstStyle/>
        <a:p>
          <a:endParaRPr lang="pt-BR"/>
        </a:p>
      </dgm:t>
    </dgm:pt>
    <dgm:pt modelId="{C4769674-06A8-4A13-929F-F82E484F06FA}" type="sibTrans" cxnId="{CC7AACCE-64F2-4D46-87B4-03B392F89E16}">
      <dgm:prSet/>
      <dgm:spPr/>
      <dgm:t>
        <a:bodyPr/>
        <a:lstStyle/>
        <a:p>
          <a:endParaRPr lang="pt-BR"/>
        </a:p>
      </dgm:t>
    </dgm:pt>
    <dgm:pt modelId="{93EA9B68-066D-4043-8ABA-967769CF7913}" type="pres">
      <dgm:prSet presAssocID="{220EAAE5-93D6-4032-B5C8-21975DA23594}" presName="linear" presStyleCnt="0">
        <dgm:presLayoutVars>
          <dgm:dir/>
          <dgm:animLvl val="lvl"/>
          <dgm:resizeHandles val="exact"/>
        </dgm:presLayoutVars>
      </dgm:prSet>
      <dgm:spPr/>
    </dgm:pt>
    <dgm:pt modelId="{D9665988-DFFB-4BB9-B483-DB75379B4308}" type="pres">
      <dgm:prSet presAssocID="{3276AC1F-4FFE-4262-A266-2A99BF4D6C9D}" presName="parentLin" presStyleCnt="0"/>
      <dgm:spPr/>
    </dgm:pt>
    <dgm:pt modelId="{8E67D824-B123-492F-B404-798C6B971A8B}" type="pres">
      <dgm:prSet presAssocID="{3276AC1F-4FFE-4262-A266-2A99BF4D6C9D}" presName="parentLeftMargin" presStyleLbl="node1" presStyleIdx="0" presStyleCnt="3"/>
      <dgm:spPr/>
    </dgm:pt>
    <dgm:pt modelId="{717B09D2-71AC-4762-9963-68B84F2D294F}" type="pres">
      <dgm:prSet presAssocID="{3276AC1F-4FFE-4262-A266-2A99BF4D6C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9FD110-D6EB-41AC-9412-79068EAB7498}" type="pres">
      <dgm:prSet presAssocID="{3276AC1F-4FFE-4262-A266-2A99BF4D6C9D}" presName="negativeSpace" presStyleCnt="0"/>
      <dgm:spPr/>
    </dgm:pt>
    <dgm:pt modelId="{7F9D25D1-07B9-42DF-8746-37ECD6D7E653}" type="pres">
      <dgm:prSet presAssocID="{3276AC1F-4FFE-4262-A266-2A99BF4D6C9D}" presName="childText" presStyleLbl="conFgAcc1" presStyleIdx="0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</dgm:pt>
    <dgm:pt modelId="{3DFBCD6A-3C42-4127-BC49-BF58B99764DF}" type="pres">
      <dgm:prSet presAssocID="{7196CD9E-A0D3-497C-AB53-5DEFEA6F134D}" presName="spaceBetweenRectangles" presStyleCnt="0"/>
      <dgm:spPr/>
    </dgm:pt>
    <dgm:pt modelId="{34A00660-955B-48B8-B874-860EF09000F2}" type="pres">
      <dgm:prSet presAssocID="{959DED74-D297-4F25-A852-38F9EABBC529}" presName="parentLin" presStyleCnt="0"/>
      <dgm:spPr/>
    </dgm:pt>
    <dgm:pt modelId="{A7C085C1-3268-416D-939F-8B0518912A26}" type="pres">
      <dgm:prSet presAssocID="{959DED74-D297-4F25-A852-38F9EABBC529}" presName="parentLeftMargin" presStyleLbl="node1" presStyleIdx="0" presStyleCnt="3"/>
      <dgm:spPr/>
    </dgm:pt>
    <dgm:pt modelId="{30E04087-94C8-4D09-BA46-A5A6DDCF4FFB}" type="pres">
      <dgm:prSet presAssocID="{959DED74-D297-4F25-A852-38F9EABBC5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6D50D4-7633-44AE-AB6E-78A34E2512DF}" type="pres">
      <dgm:prSet presAssocID="{959DED74-D297-4F25-A852-38F9EABBC529}" presName="negativeSpace" presStyleCnt="0"/>
      <dgm:spPr/>
    </dgm:pt>
    <dgm:pt modelId="{61A68F91-4AE2-493E-812B-6F082A9425E4}" type="pres">
      <dgm:prSet presAssocID="{959DED74-D297-4F25-A852-38F9EABBC529}" presName="childText" presStyleLbl="conFgAcc1" presStyleIdx="1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</dgm:pt>
    <dgm:pt modelId="{F406E150-E75C-4106-B5CD-90BC9950A112}" type="pres">
      <dgm:prSet presAssocID="{9C78AA3C-A550-414E-95BD-58CB100B46DC}" presName="spaceBetweenRectangles" presStyleCnt="0"/>
      <dgm:spPr/>
    </dgm:pt>
    <dgm:pt modelId="{C10CCDF8-F4E9-47EB-809B-F07CC16705F8}" type="pres">
      <dgm:prSet presAssocID="{0F2140A3-3DE0-4A84-9AA8-4DB931F408C2}" presName="parentLin" presStyleCnt="0"/>
      <dgm:spPr/>
    </dgm:pt>
    <dgm:pt modelId="{E9B858E6-172E-41C3-883F-F0515BEEB0FD}" type="pres">
      <dgm:prSet presAssocID="{0F2140A3-3DE0-4A84-9AA8-4DB931F408C2}" presName="parentLeftMargin" presStyleLbl="node1" presStyleIdx="1" presStyleCnt="3"/>
      <dgm:spPr/>
    </dgm:pt>
    <dgm:pt modelId="{803B4099-A9A2-4C2E-9E4B-EEBB9A9FD8B1}" type="pres">
      <dgm:prSet presAssocID="{0F2140A3-3DE0-4A84-9AA8-4DB931F408C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97BC68-6D7D-4AB2-B677-5CCDEE9F7541}" type="pres">
      <dgm:prSet presAssocID="{0F2140A3-3DE0-4A84-9AA8-4DB931F408C2}" presName="negativeSpace" presStyleCnt="0"/>
      <dgm:spPr/>
    </dgm:pt>
    <dgm:pt modelId="{D8C28C88-4663-4F9F-86C8-F77F2EB0BD4A}" type="pres">
      <dgm:prSet presAssocID="{0F2140A3-3DE0-4A84-9AA8-4DB931F408C2}" presName="childText" presStyleLbl="conFgAcc1" presStyleIdx="2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</dgm:pt>
  </dgm:ptLst>
  <dgm:cxnLst>
    <dgm:cxn modelId="{A8AB612A-B4BE-41E0-8DCE-341373DE1143}" srcId="{220EAAE5-93D6-4032-B5C8-21975DA23594}" destId="{3276AC1F-4FFE-4262-A266-2A99BF4D6C9D}" srcOrd="0" destOrd="0" parTransId="{4C07642C-4B25-41A5-AA2D-FF955AF14031}" sibTransId="{7196CD9E-A0D3-497C-AB53-5DEFEA6F134D}"/>
    <dgm:cxn modelId="{5F58DE32-BB54-4F8A-AF74-949B995A03F9}" type="presOf" srcId="{3276AC1F-4FFE-4262-A266-2A99BF4D6C9D}" destId="{717B09D2-71AC-4762-9963-68B84F2D294F}" srcOrd="1" destOrd="0" presId="urn:microsoft.com/office/officeart/2005/8/layout/list1"/>
    <dgm:cxn modelId="{DC58183F-DD69-4D07-9112-4DE6E224DBF0}" srcId="{220EAAE5-93D6-4032-B5C8-21975DA23594}" destId="{959DED74-D297-4F25-A852-38F9EABBC529}" srcOrd="1" destOrd="0" parTransId="{64191366-F529-4485-8384-904F38F9DB7C}" sibTransId="{9C78AA3C-A550-414E-95BD-58CB100B46DC}"/>
    <dgm:cxn modelId="{4DD77370-6500-4749-BE33-B280E4A091ED}" type="presOf" srcId="{220EAAE5-93D6-4032-B5C8-21975DA23594}" destId="{93EA9B68-066D-4043-8ABA-967769CF7913}" srcOrd="0" destOrd="0" presId="urn:microsoft.com/office/officeart/2005/8/layout/list1"/>
    <dgm:cxn modelId="{049FC496-18FE-49B6-BCD6-1292C6C26581}" type="presOf" srcId="{959DED74-D297-4F25-A852-38F9EABBC529}" destId="{30E04087-94C8-4D09-BA46-A5A6DDCF4FFB}" srcOrd="1" destOrd="0" presId="urn:microsoft.com/office/officeart/2005/8/layout/list1"/>
    <dgm:cxn modelId="{60B404A0-EB0C-4033-97A9-AB4AC0CB3573}" type="presOf" srcId="{0F2140A3-3DE0-4A84-9AA8-4DB931F408C2}" destId="{803B4099-A9A2-4C2E-9E4B-EEBB9A9FD8B1}" srcOrd="1" destOrd="0" presId="urn:microsoft.com/office/officeart/2005/8/layout/list1"/>
    <dgm:cxn modelId="{C3930BAE-9CEC-4B28-975B-E203EA9F4369}" type="presOf" srcId="{0F2140A3-3DE0-4A84-9AA8-4DB931F408C2}" destId="{E9B858E6-172E-41C3-883F-F0515BEEB0FD}" srcOrd="0" destOrd="0" presId="urn:microsoft.com/office/officeart/2005/8/layout/list1"/>
    <dgm:cxn modelId="{3073DCBA-6554-482E-8141-1C92FE27DE5E}" type="presOf" srcId="{959DED74-D297-4F25-A852-38F9EABBC529}" destId="{A7C085C1-3268-416D-939F-8B0518912A26}" srcOrd="0" destOrd="0" presId="urn:microsoft.com/office/officeart/2005/8/layout/list1"/>
    <dgm:cxn modelId="{CC7AACCE-64F2-4D46-87B4-03B392F89E16}" srcId="{220EAAE5-93D6-4032-B5C8-21975DA23594}" destId="{0F2140A3-3DE0-4A84-9AA8-4DB931F408C2}" srcOrd="2" destOrd="0" parTransId="{F634841B-4E09-4F7A-8BE9-A4295D91E4EE}" sibTransId="{C4769674-06A8-4A13-929F-F82E484F06FA}"/>
    <dgm:cxn modelId="{5058F0FA-5A86-46DF-8A01-409BAB2A3E8C}" type="presOf" srcId="{3276AC1F-4FFE-4262-A266-2A99BF4D6C9D}" destId="{8E67D824-B123-492F-B404-798C6B971A8B}" srcOrd="0" destOrd="0" presId="urn:microsoft.com/office/officeart/2005/8/layout/list1"/>
    <dgm:cxn modelId="{5D43C78F-5DC3-4242-BE87-384EF6DD3AD0}" type="presParOf" srcId="{93EA9B68-066D-4043-8ABA-967769CF7913}" destId="{D9665988-DFFB-4BB9-B483-DB75379B4308}" srcOrd="0" destOrd="0" presId="urn:microsoft.com/office/officeart/2005/8/layout/list1"/>
    <dgm:cxn modelId="{56CD0521-90F0-4AE2-9645-5C210A533029}" type="presParOf" srcId="{D9665988-DFFB-4BB9-B483-DB75379B4308}" destId="{8E67D824-B123-492F-B404-798C6B971A8B}" srcOrd="0" destOrd="0" presId="urn:microsoft.com/office/officeart/2005/8/layout/list1"/>
    <dgm:cxn modelId="{50EC4E2E-9DCF-473A-9569-E5D9AA678861}" type="presParOf" srcId="{D9665988-DFFB-4BB9-B483-DB75379B4308}" destId="{717B09D2-71AC-4762-9963-68B84F2D294F}" srcOrd="1" destOrd="0" presId="urn:microsoft.com/office/officeart/2005/8/layout/list1"/>
    <dgm:cxn modelId="{CA53399C-4D00-46E2-ABAC-A816C4C50B27}" type="presParOf" srcId="{93EA9B68-066D-4043-8ABA-967769CF7913}" destId="{B69FD110-D6EB-41AC-9412-79068EAB7498}" srcOrd="1" destOrd="0" presId="urn:microsoft.com/office/officeart/2005/8/layout/list1"/>
    <dgm:cxn modelId="{78A3E4B4-CDA1-44F5-A893-E1195124B385}" type="presParOf" srcId="{93EA9B68-066D-4043-8ABA-967769CF7913}" destId="{7F9D25D1-07B9-42DF-8746-37ECD6D7E653}" srcOrd="2" destOrd="0" presId="urn:microsoft.com/office/officeart/2005/8/layout/list1"/>
    <dgm:cxn modelId="{187ADB5E-51AB-4555-92A5-D4CD1A0E56C7}" type="presParOf" srcId="{93EA9B68-066D-4043-8ABA-967769CF7913}" destId="{3DFBCD6A-3C42-4127-BC49-BF58B99764DF}" srcOrd="3" destOrd="0" presId="urn:microsoft.com/office/officeart/2005/8/layout/list1"/>
    <dgm:cxn modelId="{B72EAEB9-800A-4B5B-90C4-41D392750901}" type="presParOf" srcId="{93EA9B68-066D-4043-8ABA-967769CF7913}" destId="{34A00660-955B-48B8-B874-860EF09000F2}" srcOrd="4" destOrd="0" presId="urn:microsoft.com/office/officeart/2005/8/layout/list1"/>
    <dgm:cxn modelId="{EDD0D489-7103-4F88-B665-0E328D1EAAE2}" type="presParOf" srcId="{34A00660-955B-48B8-B874-860EF09000F2}" destId="{A7C085C1-3268-416D-939F-8B0518912A26}" srcOrd="0" destOrd="0" presId="urn:microsoft.com/office/officeart/2005/8/layout/list1"/>
    <dgm:cxn modelId="{2E59EF46-0278-4866-A1D3-10644F73E4A8}" type="presParOf" srcId="{34A00660-955B-48B8-B874-860EF09000F2}" destId="{30E04087-94C8-4D09-BA46-A5A6DDCF4FFB}" srcOrd="1" destOrd="0" presId="urn:microsoft.com/office/officeart/2005/8/layout/list1"/>
    <dgm:cxn modelId="{CC8C98F1-CE8F-48EF-8C91-76EB7A94DFA4}" type="presParOf" srcId="{93EA9B68-066D-4043-8ABA-967769CF7913}" destId="{206D50D4-7633-44AE-AB6E-78A34E2512DF}" srcOrd="5" destOrd="0" presId="urn:microsoft.com/office/officeart/2005/8/layout/list1"/>
    <dgm:cxn modelId="{E47F6AC8-F454-442C-B47A-D1A194FC344F}" type="presParOf" srcId="{93EA9B68-066D-4043-8ABA-967769CF7913}" destId="{61A68F91-4AE2-493E-812B-6F082A9425E4}" srcOrd="6" destOrd="0" presId="urn:microsoft.com/office/officeart/2005/8/layout/list1"/>
    <dgm:cxn modelId="{3A29BC6C-BBB1-48BD-8889-AD760320867F}" type="presParOf" srcId="{93EA9B68-066D-4043-8ABA-967769CF7913}" destId="{F406E150-E75C-4106-B5CD-90BC9950A112}" srcOrd="7" destOrd="0" presId="urn:microsoft.com/office/officeart/2005/8/layout/list1"/>
    <dgm:cxn modelId="{10DA6844-B84A-40A1-A022-27A97491927C}" type="presParOf" srcId="{93EA9B68-066D-4043-8ABA-967769CF7913}" destId="{C10CCDF8-F4E9-47EB-809B-F07CC16705F8}" srcOrd="8" destOrd="0" presId="urn:microsoft.com/office/officeart/2005/8/layout/list1"/>
    <dgm:cxn modelId="{E52EF7A0-49C6-4055-9E67-BE083315A475}" type="presParOf" srcId="{C10CCDF8-F4E9-47EB-809B-F07CC16705F8}" destId="{E9B858E6-172E-41C3-883F-F0515BEEB0FD}" srcOrd="0" destOrd="0" presId="urn:microsoft.com/office/officeart/2005/8/layout/list1"/>
    <dgm:cxn modelId="{0AE70F0A-3A3A-44C5-9721-0973D83F83F2}" type="presParOf" srcId="{C10CCDF8-F4E9-47EB-809B-F07CC16705F8}" destId="{803B4099-A9A2-4C2E-9E4B-EEBB9A9FD8B1}" srcOrd="1" destOrd="0" presId="urn:microsoft.com/office/officeart/2005/8/layout/list1"/>
    <dgm:cxn modelId="{BEBA918F-4294-4389-A4ED-7F2AA2AD7441}" type="presParOf" srcId="{93EA9B68-066D-4043-8ABA-967769CF7913}" destId="{B197BC68-6D7D-4AB2-B677-5CCDEE9F7541}" srcOrd="9" destOrd="0" presId="urn:microsoft.com/office/officeart/2005/8/layout/list1"/>
    <dgm:cxn modelId="{BB941A44-B83A-469C-B33A-233A49CF651F}" type="presParOf" srcId="{93EA9B68-066D-4043-8ABA-967769CF7913}" destId="{D8C28C88-4663-4F9F-86C8-F77F2EB0BD4A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6A248-5051-41F1-8959-12CFDEF9E920}">
      <dsp:nvSpPr>
        <dsp:cNvPr id="0" name=""/>
        <dsp:cNvSpPr/>
      </dsp:nvSpPr>
      <dsp:spPr>
        <a:xfrm rot="5400000">
          <a:off x="1302075" y="1010736"/>
          <a:ext cx="887646" cy="10105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0E1CC-6DD0-487D-9C41-8F024A12BACE}">
      <dsp:nvSpPr>
        <dsp:cNvPr id="0" name=""/>
        <dsp:cNvSpPr/>
      </dsp:nvSpPr>
      <dsp:spPr>
        <a:xfrm>
          <a:off x="1066902" y="26762"/>
          <a:ext cx="1494274" cy="1045943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Lev Vygotsky</a:t>
          </a:r>
        </a:p>
      </dsp:txBody>
      <dsp:txXfrm>
        <a:off x="1117970" y="77830"/>
        <a:ext cx="1392138" cy="943807"/>
      </dsp:txXfrm>
    </dsp:sp>
    <dsp:sp modelId="{2AA34E2E-9B9F-4E76-A173-95D457711F6B}">
      <dsp:nvSpPr>
        <dsp:cNvPr id="0" name=""/>
        <dsp:cNvSpPr/>
      </dsp:nvSpPr>
      <dsp:spPr>
        <a:xfrm>
          <a:off x="2561176" y="126517"/>
          <a:ext cx="1086792" cy="84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A8F80-D2C0-4A21-8B0E-575085BAA9E9}">
      <dsp:nvSpPr>
        <dsp:cNvPr id="0" name=""/>
        <dsp:cNvSpPr/>
      </dsp:nvSpPr>
      <dsp:spPr>
        <a:xfrm rot="5400000">
          <a:off x="2540987" y="2185676"/>
          <a:ext cx="887646" cy="10105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D2EF3-42EE-4331-BDB4-92B00C83F74F}">
      <dsp:nvSpPr>
        <dsp:cNvPr id="0" name=""/>
        <dsp:cNvSpPr/>
      </dsp:nvSpPr>
      <dsp:spPr>
        <a:xfrm>
          <a:off x="2305814" y="1201702"/>
          <a:ext cx="1494274" cy="1045943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Paulo Freire</a:t>
          </a:r>
        </a:p>
      </dsp:txBody>
      <dsp:txXfrm>
        <a:off x="2356882" y="1252770"/>
        <a:ext cx="1392138" cy="943807"/>
      </dsp:txXfrm>
    </dsp:sp>
    <dsp:sp modelId="{E667429C-CF99-41A4-BF06-0404A17C99FF}">
      <dsp:nvSpPr>
        <dsp:cNvPr id="0" name=""/>
        <dsp:cNvSpPr/>
      </dsp:nvSpPr>
      <dsp:spPr>
        <a:xfrm>
          <a:off x="3800089" y="1301456"/>
          <a:ext cx="1086792" cy="84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DC2D5-074A-405E-B395-E22AB02F92C8}">
      <dsp:nvSpPr>
        <dsp:cNvPr id="0" name=""/>
        <dsp:cNvSpPr/>
      </dsp:nvSpPr>
      <dsp:spPr>
        <a:xfrm rot="5400000">
          <a:off x="3779899" y="3360616"/>
          <a:ext cx="887646" cy="10105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2D3CC-A0F6-49D4-8B47-CB02F556CA2D}">
      <dsp:nvSpPr>
        <dsp:cNvPr id="0" name=""/>
        <dsp:cNvSpPr/>
      </dsp:nvSpPr>
      <dsp:spPr>
        <a:xfrm>
          <a:off x="3544726" y="2376642"/>
          <a:ext cx="1494274" cy="1045943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Antoni Zabala</a:t>
          </a:r>
        </a:p>
      </dsp:txBody>
      <dsp:txXfrm>
        <a:off x="3595794" y="2427710"/>
        <a:ext cx="1392138" cy="943807"/>
      </dsp:txXfrm>
    </dsp:sp>
    <dsp:sp modelId="{88921741-5CD3-411D-993C-30F5AB7050A1}">
      <dsp:nvSpPr>
        <dsp:cNvPr id="0" name=""/>
        <dsp:cNvSpPr/>
      </dsp:nvSpPr>
      <dsp:spPr>
        <a:xfrm>
          <a:off x="5039001" y="2476396"/>
          <a:ext cx="1086792" cy="84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7BE33-4143-4700-9B34-6547C5D6C870}">
      <dsp:nvSpPr>
        <dsp:cNvPr id="0" name=""/>
        <dsp:cNvSpPr/>
      </dsp:nvSpPr>
      <dsp:spPr>
        <a:xfrm>
          <a:off x="4783639" y="3551581"/>
          <a:ext cx="1494274" cy="1045943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Ensino de Estatística</a:t>
          </a:r>
        </a:p>
      </dsp:txBody>
      <dsp:txXfrm>
        <a:off x="4834707" y="3602649"/>
        <a:ext cx="1392138" cy="943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A13D2-D866-4677-91FC-8150942516C5}">
      <dsp:nvSpPr>
        <dsp:cNvPr id="0" name=""/>
        <dsp:cNvSpPr/>
      </dsp:nvSpPr>
      <dsp:spPr>
        <a:xfrm>
          <a:off x="1697630" y="0"/>
          <a:ext cx="4688831" cy="4688831"/>
        </a:xfrm>
        <a:prstGeom prst="diamond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82952-9E26-4217-BC9A-3362102E1737}">
      <dsp:nvSpPr>
        <dsp:cNvPr id="0" name=""/>
        <dsp:cNvSpPr/>
      </dsp:nvSpPr>
      <dsp:spPr>
        <a:xfrm>
          <a:off x="2143058" y="457105"/>
          <a:ext cx="1828644" cy="18286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Natureza: aplicada</a:t>
          </a:r>
        </a:p>
      </dsp:txBody>
      <dsp:txXfrm>
        <a:off x="2232325" y="546372"/>
        <a:ext cx="1650110" cy="1650110"/>
      </dsp:txXfrm>
    </dsp:sp>
    <dsp:sp modelId="{A5DD22A9-F91B-4A77-9E7C-0CA03B860F17}">
      <dsp:nvSpPr>
        <dsp:cNvPr id="0" name=""/>
        <dsp:cNvSpPr/>
      </dsp:nvSpPr>
      <dsp:spPr>
        <a:xfrm>
          <a:off x="4112368" y="457105"/>
          <a:ext cx="1828644" cy="18286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Abordagem do problema: qualitativa</a:t>
          </a:r>
        </a:p>
      </dsp:txBody>
      <dsp:txXfrm>
        <a:off x="4201635" y="546372"/>
        <a:ext cx="1650110" cy="1650110"/>
      </dsp:txXfrm>
    </dsp:sp>
    <dsp:sp modelId="{FC27D362-412D-48F1-A930-F1E31F76F78D}">
      <dsp:nvSpPr>
        <dsp:cNvPr id="0" name=""/>
        <dsp:cNvSpPr/>
      </dsp:nvSpPr>
      <dsp:spPr>
        <a:xfrm>
          <a:off x="2084651" y="2414748"/>
          <a:ext cx="1828644" cy="18286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Objetivos: explicativa</a:t>
          </a:r>
        </a:p>
      </dsp:txBody>
      <dsp:txXfrm>
        <a:off x="2173918" y="2504015"/>
        <a:ext cx="1650110" cy="1650110"/>
      </dsp:txXfrm>
    </dsp:sp>
    <dsp:sp modelId="{628C155D-CDE0-41D4-9723-58AB5B694146}">
      <dsp:nvSpPr>
        <dsp:cNvPr id="0" name=""/>
        <dsp:cNvSpPr/>
      </dsp:nvSpPr>
      <dsp:spPr>
        <a:xfrm>
          <a:off x="4053961" y="2414748"/>
          <a:ext cx="1828644" cy="18286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Procedimento: participa</a:t>
          </a:r>
          <a:r>
            <a:rPr lang="pt-BR" sz="2000" kern="1200" dirty="0"/>
            <a:t>nte</a:t>
          </a:r>
        </a:p>
      </dsp:txBody>
      <dsp:txXfrm>
        <a:off x="4143228" y="2504015"/>
        <a:ext cx="1650110" cy="1650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C9BC4-AE3D-48D6-A88C-B4F02EAF9417}">
      <dsp:nvSpPr>
        <dsp:cNvPr id="0" name=""/>
        <dsp:cNvSpPr/>
      </dsp:nvSpPr>
      <dsp:spPr>
        <a:xfrm rot="16200000">
          <a:off x="-1662283" y="2511087"/>
          <a:ext cx="3819304" cy="392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249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Etapa 0</a:t>
          </a:r>
        </a:p>
      </dsp:txBody>
      <dsp:txXfrm>
        <a:off x="-1662283" y="2511087"/>
        <a:ext cx="3819304" cy="392596"/>
      </dsp:txXfrm>
    </dsp:sp>
    <dsp:sp modelId="{AFFE90EB-550E-4A99-B3C8-4D941B58D3BD}">
      <dsp:nvSpPr>
        <dsp:cNvPr id="0" name=""/>
        <dsp:cNvSpPr/>
      </dsp:nvSpPr>
      <dsp:spPr>
        <a:xfrm>
          <a:off x="443667" y="797733"/>
          <a:ext cx="1955549" cy="381930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0033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46249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Avaliação diagnóstica sobre conceitos básicos de Estatística.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Identificar as condições, os saberes e as dificuldades dos estudantes participantes da pesquisa. </a:t>
          </a:r>
        </a:p>
      </dsp:txBody>
      <dsp:txXfrm>
        <a:off x="443667" y="797733"/>
        <a:ext cx="1955549" cy="3819304"/>
      </dsp:txXfrm>
    </dsp:sp>
    <dsp:sp modelId="{0E1BB498-1382-462D-ABC9-4B632F9F9DD3}">
      <dsp:nvSpPr>
        <dsp:cNvPr id="0" name=""/>
        <dsp:cNvSpPr/>
      </dsp:nvSpPr>
      <dsp:spPr>
        <a:xfrm>
          <a:off x="51070" y="279505"/>
          <a:ext cx="785193" cy="78519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7F3EF8-191E-4148-AFDC-1B304DE60015}">
      <dsp:nvSpPr>
        <dsp:cNvPr id="0" name=""/>
        <dsp:cNvSpPr/>
      </dsp:nvSpPr>
      <dsp:spPr>
        <a:xfrm rot="16200000">
          <a:off x="1187237" y="2511087"/>
          <a:ext cx="3819304" cy="392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249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Etapa 1</a:t>
          </a:r>
        </a:p>
      </dsp:txBody>
      <dsp:txXfrm>
        <a:off x="1187237" y="2511087"/>
        <a:ext cx="3819304" cy="392596"/>
      </dsp:txXfrm>
    </dsp:sp>
    <dsp:sp modelId="{D5F11B9D-5F05-4F4E-B607-76034691E666}">
      <dsp:nvSpPr>
        <dsp:cNvPr id="0" name=""/>
        <dsp:cNvSpPr/>
      </dsp:nvSpPr>
      <dsp:spPr>
        <a:xfrm>
          <a:off x="3293188" y="797733"/>
          <a:ext cx="1955549" cy="381930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46249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Propiciar aos estudantes a construção do conceito de Estatística para que possam utilizá-lo para fazer pesquisas de interesse.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Analisar dados e interpretar informações que cotidianamente circulam nos meios de comunicação tradicionais ou nas mídias sociais.</a:t>
          </a:r>
        </a:p>
      </dsp:txBody>
      <dsp:txXfrm>
        <a:off x="3293188" y="797733"/>
        <a:ext cx="1955549" cy="3819304"/>
      </dsp:txXfrm>
    </dsp:sp>
    <dsp:sp modelId="{00512E5A-E8B8-490F-A816-CECEFBF11582}">
      <dsp:nvSpPr>
        <dsp:cNvPr id="0" name=""/>
        <dsp:cNvSpPr/>
      </dsp:nvSpPr>
      <dsp:spPr>
        <a:xfrm>
          <a:off x="2900591" y="279505"/>
          <a:ext cx="785193" cy="78519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E52E60-A280-49B3-B0FD-D986FC6F6039}">
      <dsp:nvSpPr>
        <dsp:cNvPr id="0" name=""/>
        <dsp:cNvSpPr/>
      </dsp:nvSpPr>
      <dsp:spPr>
        <a:xfrm rot="16200000">
          <a:off x="4036758" y="2511087"/>
          <a:ext cx="3819304" cy="392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249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Etapa 2</a:t>
          </a:r>
        </a:p>
      </dsp:txBody>
      <dsp:txXfrm>
        <a:off x="4036758" y="2511087"/>
        <a:ext cx="3819304" cy="392596"/>
      </dsp:txXfrm>
    </dsp:sp>
    <dsp:sp modelId="{C65E1520-6A05-46ED-94B3-FFBBB0F99B9F}">
      <dsp:nvSpPr>
        <dsp:cNvPr id="0" name=""/>
        <dsp:cNvSpPr/>
      </dsp:nvSpPr>
      <dsp:spPr>
        <a:xfrm>
          <a:off x="6142709" y="797733"/>
          <a:ext cx="1955549" cy="381930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46249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Realizar uma pesquisa estatística dentro da sala de aula, de reconhecimento e aplicação dos conceitos estudados na primeira etapa.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Explorar estes conceitos estatísticos de organização e análise dos dados e  apresentar dos resultados da pesquisa.</a:t>
          </a:r>
        </a:p>
      </dsp:txBody>
      <dsp:txXfrm>
        <a:off x="6142709" y="797733"/>
        <a:ext cx="1955549" cy="3819304"/>
      </dsp:txXfrm>
    </dsp:sp>
    <dsp:sp modelId="{A7C5D90C-792E-44C2-8F0F-FF9BDD725BC5}">
      <dsp:nvSpPr>
        <dsp:cNvPr id="0" name=""/>
        <dsp:cNvSpPr/>
      </dsp:nvSpPr>
      <dsp:spPr>
        <a:xfrm>
          <a:off x="5750112" y="279505"/>
          <a:ext cx="785193" cy="78519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C9BC4-AE3D-48D6-A88C-B4F02EAF9417}">
      <dsp:nvSpPr>
        <dsp:cNvPr id="0" name=""/>
        <dsp:cNvSpPr/>
      </dsp:nvSpPr>
      <dsp:spPr>
        <a:xfrm rot="16200000">
          <a:off x="-1580859" y="2347235"/>
          <a:ext cx="3650805" cy="39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294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Etapa 3</a:t>
          </a:r>
        </a:p>
      </dsp:txBody>
      <dsp:txXfrm>
        <a:off x="-1580859" y="2347235"/>
        <a:ext cx="3650805" cy="392648"/>
      </dsp:txXfrm>
    </dsp:sp>
    <dsp:sp modelId="{AFFE90EB-550E-4A99-B3C8-4D941B58D3BD}">
      <dsp:nvSpPr>
        <dsp:cNvPr id="0" name=""/>
        <dsp:cNvSpPr/>
      </dsp:nvSpPr>
      <dsp:spPr>
        <a:xfrm>
          <a:off x="548221" y="792104"/>
          <a:ext cx="1955806" cy="387419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46294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Proporcionar aos estudantes a experiência de realizarem suas próprias pesquisas, agora, fora de sala de aula, envolvendo maior população e amostra de entrevistados.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Ampliar a compreensão para interpretar e utilizar adequadamente os conceitos de Estatística.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Apresentar as pesquisas na Mostra de Trabalhos da escola. </a:t>
          </a:r>
        </a:p>
      </dsp:txBody>
      <dsp:txXfrm>
        <a:off x="548221" y="792104"/>
        <a:ext cx="1955806" cy="3874198"/>
      </dsp:txXfrm>
    </dsp:sp>
    <dsp:sp modelId="{0E1BB498-1382-462D-ABC9-4B632F9F9DD3}">
      <dsp:nvSpPr>
        <dsp:cNvPr id="0" name=""/>
        <dsp:cNvSpPr/>
      </dsp:nvSpPr>
      <dsp:spPr>
        <a:xfrm>
          <a:off x="48218" y="199860"/>
          <a:ext cx="785297" cy="785297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7F3EF8-191E-4148-AFDC-1B304DE60015}">
      <dsp:nvSpPr>
        <dsp:cNvPr id="0" name=""/>
        <dsp:cNvSpPr/>
      </dsp:nvSpPr>
      <dsp:spPr>
        <a:xfrm rot="16200000">
          <a:off x="1271357" y="2347235"/>
          <a:ext cx="3650805" cy="39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294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Etapa 4</a:t>
          </a:r>
        </a:p>
      </dsp:txBody>
      <dsp:txXfrm>
        <a:off x="1271357" y="2347235"/>
        <a:ext cx="3650805" cy="392648"/>
      </dsp:txXfrm>
    </dsp:sp>
    <dsp:sp modelId="{D5F11B9D-5F05-4F4E-B607-76034691E666}">
      <dsp:nvSpPr>
        <dsp:cNvPr id="0" name=""/>
        <dsp:cNvSpPr/>
      </dsp:nvSpPr>
      <dsp:spPr>
        <a:xfrm>
          <a:off x="3356531" y="820014"/>
          <a:ext cx="1955806" cy="384188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46294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Construir tabelas e gráficos utilizando planilhas eletrônicas, como a </a:t>
          </a:r>
          <a:r>
            <a:rPr lang="pt-BR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Calc</a:t>
          </a:r>
          <a:r>
            <a:rPr lang="pt-B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do Libre Office, como apoio às atividades educativas.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Estabelecer discussões importantes, contribuindo para aprofundar reflexões sobre os resultados obtidos em suas pesquisas. </a:t>
          </a:r>
        </a:p>
      </dsp:txBody>
      <dsp:txXfrm>
        <a:off x="3356531" y="820014"/>
        <a:ext cx="1955806" cy="3841888"/>
      </dsp:txXfrm>
    </dsp:sp>
    <dsp:sp modelId="{00512E5A-E8B8-490F-A816-CECEFBF11582}">
      <dsp:nvSpPr>
        <dsp:cNvPr id="0" name=""/>
        <dsp:cNvSpPr/>
      </dsp:nvSpPr>
      <dsp:spPr>
        <a:xfrm>
          <a:off x="2900436" y="199860"/>
          <a:ext cx="785297" cy="785297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E52E60-A280-49B3-B0FD-D986FC6F6039}">
      <dsp:nvSpPr>
        <dsp:cNvPr id="0" name=""/>
        <dsp:cNvSpPr/>
      </dsp:nvSpPr>
      <dsp:spPr>
        <a:xfrm rot="16200000">
          <a:off x="4123575" y="2347235"/>
          <a:ext cx="3650805" cy="39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294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Etapa 5</a:t>
          </a:r>
        </a:p>
      </dsp:txBody>
      <dsp:txXfrm>
        <a:off x="4123575" y="2347235"/>
        <a:ext cx="3650805" cy="392648"/>
      </dsp:txXfrm>
    </dsp:sp>
    <dsp:sp modelId="{C65E1520-6A05-46ED-94B3-FFBBB0F99B9F}">
      <dsp:nvSpPr>
        <dsp:cNvPr id="0" name=""/>
        <dsp:cNvSpPr/>
      </dsp:nvSpPr>
      <dsp:spPr>
        <a:xfrm>
          <a:off x="6193513" y="856011"/>
          <a:ext cx="1955806" cy="379099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46294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Destacar e discutir os principais eventos relacionados com a história da Estatística, confrontando-os com a atualidade, e de registrar as produções dos estudantes, em vídeo, tendo por base os conceitos estudados.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Fazer uma gincana, que serve também como avaliação das aprendizagens, envolvendo questões do ENEM.</a:t>
          </a:r>
        </a:p>
      </dsp:txBody>
      <dsp:txXfrm>
        <a:off x="6193513" y="856011"/>
        <a:ext cx="1955806" cy="3790996"/>
      </dsp:txXfrm>
    </dsp:sp>
    <dsp:sp modelId="{A7C5D90C-792E-44C2-8F0F-FF9BDD725BC5}">
      <dsp:nvSpPr>
        <dsp:cNvPr id="0" name=""/>
        <dsp:cNvSpPr/>
      </dsp:nvSpPr>
      <dsp:spPr>
        <a:xfrm>
          <a:off x="5752653" y="199860"/>
          <a:ext cx="785297" cy="785297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86219-16D6-448F-A974-D1C29D3E23FF}">
      <dsp:nvSpPr>
        <dsp:cNvPr id="0" name=""/>
        <dsp:cNvSpPr/>
      </dsp:nvSpPr>
      <dsp:spPr>
        <a:xfrm>
          <a:off x="0" y="219211"/>
          <a:ext cx="8280920" cy="963900"/>
        </a:xfrm>
        <a:prstGeom prst="rect">
          <a:avLst/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Conhecimentos prévios;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Conceitos de Estatística.</a:t>
          </a:r>
        </a:p>
      </dsp:txBody>
      <dsp:txXfrm>
        <a:off x="0" y="219211"/>
        <a:ext cx="8280920" cy="963900"/>
      </dsp:txXfrm>
    </dsp:sp>
    <dsp:sp modelId="{CB05858F-880F-4BA5-AB6A-348A3B1713C7}">
      <dsp:nvSpPr>
        <dsp:cNvPr id="0" name=""/>
        <dsp:cNvSpPr/>
      </dsp:nvSpPr>
      <dsp:spPr>
        <a:xfrm>
          <a:off x="414046" y="42091"/>
          <a:ext cx="5796644" cy="3542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Questionários</a:t>
          </a:r>
        </a:p>
      </dsp:txBody>
      <dsp:txXfrm>
        <a:off x="431339" y="59384"/>
        <a:ext cx="5762058" cy="319654"/>
      </dsp:txXfrm>
    </dsp:sp>
    <dsp:sp modelId="{F02667E5-EF53-4EE8-8A4C-0D56E86F6381}">
      <dsp:nvSpPr>
        <dsp:cNvPr id="0" name=""/>
        <dsp:cNvSpPr/>
      </dsp:nvSpPr>
      <dsp:spPr>
        <a:xfrm>
          <a:off x="0" y="1425031"/>
          <a:ext cx="8280920" cy="1285200"/>
        </a:xfrm>
        <a:prstGeom prst="rect">
          <a:avLst/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Redações compartilhada pelos grupos;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Produções dos estudantes;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Mapas conceituais de conceitos da Estatística.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25031"/>
        <a:ext cx="8280920" cy="1285200"/>
      </dsp:txXfrm>
    </dsp:sp>
    <dsp:sp modelId="{975E317C-CD77-45EE-8AFF-C880B75E1055}">
      <dsp:nvSpPr>
        <dsp:cNvPr id="0" name=""/>
        <dsp:cNvSpPr/>
      </dsp:nvSpPr>
      <dsp:spPr>
        <a:xfrm>
          <a:off x="414046" y="1247911"/>
          <a:ext cx="5796644" cy="3542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Redações, depoimentos e mapas conceituais</a:t>
          </a:r>
        </a:p>
      </dsp:txBody>
      <dsp:txXfrm>
        <a:off x="431339" y="1265204"/>
        <a:ext cx="5762058" cy="319654"/>
      </dsp:txXfrm>
    </dsp:sp>
    <dsp:sp modelId="{BB2D9D07-1EAC-4014-847D-C8AA2ADB0994}">
      <dsp:nvSpPr>
        <dsp:cNvPr id="0" name=""/>
        <dsp:cNvSpPr/>
      </dsp:nvSpPr>
      <dsp:spPr>
        <a:xfrm>
          <a:off x="0" y="2952151"/>
          <a:ext cx="8280920" cy="1814400"/>
        </a:xfrm>
        <a:prstGeom prst="rect">
          <a:avLst/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Avaliações por pares e autoavaliações por grupos em atividades de grupos;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Autoavaliações das aprendizagens e condutas e avaliação da metodologia;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Avaliação da prática pedagógica.</a:t>
          </a:r>
        </a:p>
      </dsp:txBody>
      <dsp:txXfrm>
        <a:off x="0" y="2952151"/>
        <a:ext cx="8280920" cy="1814400"/>
      </dsp:txXfrm>
    </dsp:sp>
    <dsp:sp modelId="{5D510C17-F5B3-4F0F-B90B-6DD0F3533B61}">
      <dsp:nvSpPr>
        <dsp:cNvPr id="0" name=""/>
        <dsp:cNvSpPr/>
      </dsp:nvSpPr>
      <dsp:spPr>
        <a:xfrm>
          <a:off x="414046" y="2775031"/>
          <a:ext cx="5796644" cy="3542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Avaliações e autoavaliações</a:t>
          </a:r>
        </a:p>
      </dsp:txBody>
      <dsp:txXfrm>
        <a:off x="431339" y="2792324"/>
        <a:ext cx="5762058" cy="319654"/>
      </dsp:txXfrm>
    </dsp:sp>
    <dsp:sp modelId="{5AF3E223-34AE-4925-9CFA-6E41A1FC2F05}">
      <dsp:nvSpPr>
        <dsp:cNvPr id="0" name=""/>
        <dsp:cNvSpPr/>
      </dsp:nvSpPr>
      <dsp:spPr>
        <a:xfrm>
          <a:off x="0" y="5008472"/>
          <a:ext cx="8280920" cy="926100"/>
        </a:xfrm>
        <a:prstGeom prst="rect">
          <a:avLst/>
        </a:prstGeom>
        <a:noFill/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Registro das observações feitas pela professora no decorrer dos trabalhos.</a:t>
          </a:r>
        </a:p>
      </dsp:txBody>
      <dsp:txXfrm>
        <a:off x="0" y="5008472"/>
        <a:ext cx="8280920" cy="926100"/>
      </dsp:txXfrm>
    </dsp:sp>
    <dsp:sp modelId="{D3AC02C4-F9F0-485B-A0A1-3EDDAD3BB4D2}">
      <dsp:nvSpPr>
        <dsp:cNvPr id="0" name=""/>
        <dsp:cNvSpPr/>
      </dsp:nvSpPr>
      <dsp:spPr>
        <a:xfrm>
          <a:off x="414046" y="4831352"/>
          <a:ext cx="5796644" cy="3542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Observações</a:t>
          </a:r>
        </a:p>
      </dsp:txBody>
      <dsp:txXfrm>
        <a:off x="431339" y="4848645"/>
        <a:ext cx="5762058" cy="319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D25D1-07B9-42DF-8746-37ECD6D7E653}">
      <dsp:nvSpPr>
        <dsp:cNvPr id="0" name=""/>
        <dsp:cNvSpPr/>
      </dsp:nvSpPr>
      <dsp:spPr>
        <a:xfrm>
          <a:off x="0" y="303619"/>
          <a:ext cx="3860087" cy="4788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B09D2-71AC-4762-9963-68B84F2D294F}">
      <dsp:nvSpPr>
        <dsp:cNvPr id="0" name=""/>
        <dsp:cNvSpPr/>
      </dsp:nvSpPr>
      <dsp:spPr>
        <a:xfrm>
          <a:off x="193004" y="23179"/>
          <a:ext cx="2702060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131" tIns="0" rIns="10213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Qual é a sua altura?</a:t>
          </a:r>
        </a:p>
      </dsp:txBody>
      <dsp:txXfrm>
        <a:off x="220384" y="50559"/>
        <a:ext cx="2647300" cy="506120"/>
      </dsp:txXfrm>
    </dsp:sp>
    <dsp:sp modelId="{61A68F91-4AE2-493E-812B-6F082A9425E4}">
      <dsp:nvSpPr>
        <dsp:cNvPr id="0" name=""/>
        <dsp:cNvSpPr/>
      </dsp:nvSpPr>
      <dsp:spPr>
        <a:xfrm>
          <a:off x="0" y="1165459"/>
          <a:ext cx="3860087" cy="4788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04087-94C8-4D09-BA46-A5A6DDCF4FFB}">
      <dsp:nvSpPr>
        <dsp:cNvPr id="0" name=""/>
        <dsp:cNvSpPr/>
      </dsp:nvSpPr>
      <dsp:spPr>
        <a:xfrm>
          <a:off x="193004" y="885019"/>
          <a:ext cx="2702060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131" tIns="0" rIns="10213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Que matéria você mais gosta?</a:t>
          </a:r>
        </a:p>
      </dsp:txBody>
      <dsp:txXfrm>
        <a:off x="220384" y="912399"/>
        <a:ext cx="2647300" cy="506120"/>
      </dsp:txXfrm>
    </dsp:sp>
    <dsp:sp modelId="{D8C28C88-4663-4F9F-86C8-F77F2EB0BD4A}">
      <dsp:nvSpPr>
        <dsp:cNvPr id="0" name=""/>
        <dsp:cNvSpPr/>
      </dsp:nvSpPr>
      <dsp:spPr>
        <a:xfrm>
          <a:off x="0" y="2027299"/>
          <a:ext cx="3860087" cy="4788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B4099-A9A2-4C2E-9E4B-EEBB9A9FD8B1}">
      <dsp:nvSpPr>
        <dsp:cNvPr id="0" name=""/>
        <dsp:cNvSpPr/>
      </dsp:nvSpPr>
      <dsp:spPr>
        <a:xfrm>
          <a:off x="193004" y="1746859"/>
          <a:ext cx="2702060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131" tIns="0" rIns="10213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Qual merenda da escola você mais gosta?</a:t>
          </a:r>
        </a:p>
      </dsp:txBody>
      <dsp:txXfrm>
        <a:off x="220384" y="1774239"/>
        <a:ext cx="2647300" cy="506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D25D1-07B9-42DF-8746-37ECD6D7E653}">
      <dsp:nvSpPr>
        <dsp:cNvPr id="0" name=""/>
        <dsp:cNvSpPr/>
      </dsp:nvSpPr>
      <dsp:spPr>
        <a:xfrm>
          <a:off x="0" y="303619"/>
          <a:ext cx="3860087" cy="4788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B09D2-71AC-4762-9963-68B84F2D294F}">
      <dsp:nvSpPr>
        <dsp:cNvPr id="0" name=""/>
        <dsp:cNvSpPr/>
      </dsp:nvSpPr>
      <dsp:spPr>
        <a:xfrm>
          <a:off x="193004" y="23179"/>
          <a:ext cx="2702060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131" tIns="0" rIns="10213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Depressão na Adolescência</a:t>
          </a:r>
        </a:p>
      </dsp:txBody>
      <dsp:txXfrm>
        <a:off x="220384" y="50559"/>
        <a:ext cx="2647300" cy="506120"/>
      </dsp:txXfrm>
    </dsp:sp>
    <dsp:sp modelId="{61A68F91-4AE2-493E-812B-6F082A9425E4}">
      <dsp:nvSpPr>
        <dsp:cNvPr id="0" name=""/>
        <dsp:cNvSpPr/>
      </dsp:nvSpPr>
      <dsp:spPr>
        <a:xfrm>
          <a:off x="0" y="1165459"/>
          <a:ext cx="3860087" cy="4788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04087-94C8-4D09-BA46-A5A6DDCF4FFB}">
      <dsp:nvSpPr>
        <dsp:cNvPr id="0" name=""/>
        <dsp:cNvSpPr/>
      </dsp:nvSpPr>
      <dsp:spPr>
        <a:xfrm>
          <a:off x="193004" y="885019"/>
          <a:ext cx="2702060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131" tIns="0" rIns="10213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Educação Financeira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84" y="912399"/>
        <a:ext cx="2647300" cy="506120"/>
      </dsp:txXfrm>
    </dsp:sp>
    <dsp:sp modelId="{D8C28C88-4663-4F9F-86C8-F77F2EB0BD4A}">
      <dsp:nvSpPr>
        <dsp:cNvPr id="0" name=""/>
        <dsp:cNvSpPr/>
      </dsp:nvSpPr>
      <dsp:spPr>
        <a:xfrm>
          <a:off x="0" y="2027299"/>
          <a:ext cx="3860087" cy="4788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B4099-A9A2-4C2E-9E4B-EEBB9A9FD8B1}">
      <dsp:nvSpPr>
        <dsp:cNvPr id="0" name=""/>
        <dsp:cNvSpPr/>
      </dsp:nvSpPr>
      <dsp:spPr>
        <a:xfrm>
          <a:off x="193004" y="1746859"/>
          <a:ext cx="2702060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131" tIns="0" rIns="10213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Escolha Profissional</a:t>
          </a:r>
        </a:p>
      </dsp:txBody>
      <dsp:txXfrm>
        <a:off x="220384" y="1774239"/>
        <a:ext cx="264730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979B-5E70-4EE3-A268-1E54E2359D95}" type="datetimeFigureOut">
              <a:rPr lang="pt-BR" smtClean="0"/>
              <a:t>27/02/2022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3552-8F04-4776-B633-4CAFA481336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933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51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3E4E-4164-435B-A439-467E83D6254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333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132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579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3E4E-4164-435B-A439-467E83D6254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333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754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431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084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672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9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20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4645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186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9540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366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426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132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132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132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132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13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440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1221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130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2618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9255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F3552-8F04-4776-B633-4CAFA4813363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82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3E4E-4164-435B-A439-467E83D6254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33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27/02/2022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27/02/2022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27/02/2022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27/02/2022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27/02/2022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27/02/2022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27/02/2022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27/02/2022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27/02/2022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27/02/2022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27/02/2022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27/02/2022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ofessoraclaudiane.com.br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35" y="604534"/>
            <a:ext cx="1695434" cy="18115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215291" y="3429000"/>
            <a:ext cx="7415071" cy="258794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EDUCAÇÃO ESTATÍSTICA NO ENSINO BÁSICO: INTERPRETANDO DADOS REAIS</a:t>
            </a:r>
          </a:p>
          <a:p>
            <a:pPr algn="ctr"/>
            <a:endParaRPr lang="pt-B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E32FB1C9-EE24-4053-9FE5-177E53060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55253"/>
              </p:ext>
            </p:extLst>
          </p:nvPr>
        </p:nvGraphicFramePr>
        <p:xfrm>
          <a:off x="886135" y="260648"/>
          <a:ext cx="8073384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8002">
                  <a:extLst>
                    <a:ext uri="{9D8B030D-6E8A-4147-A177-3AD203B41FA5}">
                      <a16:colId xmlns:a16="http://schemas.microsoft.com/office/drawing/2014/main" val="2887692068"/>
                    </a:ext>
                  </a:extLst>
                </a:gridCol>
                <a:gridCol w="6385382">
                  <a:extLst>
                    <a:ext uri="{9D8B030D-6E8A-4147-A177-3AD203B41FA5}">
                      <a16:colId xmlns:a16="http://schemas.microsoft.com/office/drawing/2014/main" val="3587628605"/>
                    </a:ext>
                  </a:extLst>
                </a:gridCol>
              </a:tblGrid>
              <a:tr h="245416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Programa de Pós-Graduação em Ensino de Ciências e Matemática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Mestrado Profissional em Ensino de Ciências e Matemática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DEFESA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Mestranda:</a:t>
                      </a:r>
                      <a:r>
                        <a:rPr kumimoji="0" lang="pt-BR" sz="2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Claudiane </a:t>
                      </a:r>
                      <a:r>
                        <a:rPr kumimoji="0" lang="pt-BR" sz="2000" b="1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Fossatti</a:t>
                      </a:r>
                      <a:r>
                        <a:rPr kumimoji="0" lang="pt-BR" sz="2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Ferri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Orientadora:</a:t>
                      </a:r>
                      <a:r>
                        <a:rPr kumimoji="0" lang="pt-BR" sz="2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Profa. Dra. Isolda Gianni de Lima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532280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5F1EFA2A-BBE0-4C63-B233-6C7DB8EE1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75" y="0"/>
            <a:ext cx="62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9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m para escola andré carbonera nova prata&quot;">
            <a:extLst>
              <a:ext uri="{FF2B5EF4-FFF2-40B4-BE49-F238E27FC236}">
                <a16:creationId xmlns:a16="http://schemas.microsoft.com/office/drawing/2014/main" id="{B025C349-97B2-4B1B-A146-FBE9BD1D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48" y="2935540"/>
            <a:ext cx="4922583" cy="369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868320" y="916575"/>
            <a:ext cx="5618643" cy="1785104"/>
          </a:xfrm>
          <a:prstGeom prst="rect">
            <a:avLst/>
          </a:prstGeom>
          <a:noFill/>
          <a:ln w="12700">
            <a:solidFill>
              <a:srgbClr val="0033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Município de Nova Prata.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Escola Estadual de Ensino Fundamental André </a:t>
            </a:r>
            <a:r>
              <a:rPr lang="pt-BR" sz="2200" dirty="0" err="1">
                <a:latin typeface="Times New Roman" pitchFamily="18" charset="0"/>
                <a:cs typeface="Times New Roman" pitchFamily="18" charset="0"/>
              </a:rPr>
              <a:t>Carbonera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9º ano do Ensino Fundamental - Matemática.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13 estudantes.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4549" y="6371424"/>
            <a:ext cx="2488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Fonte: Secretaria da Educação RS, 2018.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85605" y="205660"/>
            <a:ext cx="6984074" cy="477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CONTEXTO DA PESQUISA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03093DE-F992-483C-838C-F15186B39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5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EEB24FC-97D7-4F1C-8F5D-BB5BD391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A42FE8D-0586-4F58-82A5-80AF1673CE3C}"/>
              </a:ext>
            </a:extLst>
          </p:cNvPr>
          <p:cNvSpPr txBox="1"/>
          <p:nvPr/>
        </p:nvSpPr>
        <p:spPr>
          <a:xfrm>
            <a:off x="711413" y="116631"/>
            <a:ext cx="8149329" cy="721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DESENVOLVIMENTO DA PESQUISA: 24/10/2019 - 26/11/2019</a:t>
            </a:r>
          </a:p>
          <a:p>
            <a:r>
              <a:rPr lang="pt-B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(Em função da greve, a aplicação foi até 20/12/2019)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3D804BC-B815-430C-90B8-CE5366221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430543"/>
              </p:ext>
            </p:extLst>
          </p:nvPr>
        </p:nvGraphicFramePr>
        <p:xfrm>
          <a:off x="711413" y="1196752"/>
          <a:ext cx="8149329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543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EEB24FC-97D7-4F1C-8F5D-BB5BD391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A42FE8D-0586-4F58-82A5-80AF1673CE3C}"/>
              </a:ext>
            </a:extLst>
          </p:cNvPr>
          <p:cNvSpPr txBox="1"/>
          <p:nvPr/>
        </p:nvSpPr>
        <p:spPr>
          <a:xfrm>
            <a:off x="711413" y="116631"/>
            <a:ext cx="8149329" cy="721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DESENVOLVIMENTO DA PESQUISA: 24/10/2019 - 26/11/2019</a:t>
            </a:r>
          </a:p>
          <a:p>
            <a:r>
              <a:rPr lang="pt-B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(Em função da greve, a aplicação foi até 20/12/2019)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3D804BC-B815-430C-90B8-CE5366221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947524"/>
              </p:ext>
            </p:extLst>
          </p:nvPr>
        </p:nvGraphicFramePr>
        <p:xfrm>
          <a:off x="711414" y="1196752"/>
          <a:ext cx="81493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17944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E4016750-E64B-46C6-BFC4-932BD073C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06510825-A970-4246-910A-C06AEA0C1E47}"/>
              </a:ext>
            </a:extLst>
          </p:cNvPr>
          <p:cNvSpPr txBox="1"/>
          <p:nvPr/>
        </p:nvSpPr>
        <p:spPr>
          <a:xfrm>
            <a:off x="760723" y="188640"/>
            <a:ext cx="8073285" cy="477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ORIGEM DOS DADOS</a:t>
            </a:r>
          </a:p>
        </p:txBody>
      </p:sp>
      <p:graphicFrame>
        <p:nvGraphicFramePr>
          <p:cNvPr id="27" name="Diagrama 26">
            <a:extLst>
              <a:ext uri="{FF2B5EF4-FFF2-40B4-BE49-F238E27FC236}">
                <a16:creationId xmlns:a16="http://schemas.microsoft.com/office/drawing/2014/main" id="{0D5331BD-DE2C-43E8-9F94-9F14FCF10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53796"/>
              </p:ext>
            </p:extLst>
          </p:nvPr>
        </p:nvGraphicFramePr>
        <p:xfrm>
          <a:off x="656905" y="881336"/>
          <a:ext cx="828092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272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6332" y="1465118"/>
            <a:ext cx="8298631" cy="477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Análise da Sequência conforme </a:t>
            </a:r>
            <a:r>
              <a:rPr lang="pt-B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ZABALA (1998).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80364" y="3756858"/>
            <a:ext cx="7104599" cy="430887"/>
          </a:xfrm>
          <a:prstGeom prst="rect">
            <a:avLst/>
          </a:prstGeom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Dimensão Procedimental – o que se deve saber fazer?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39164" y="5077654"/>
            <a:ext cx="7445799" cy="430887"/>
          </a:xfrm>
          <a:prstGeom prst="rect">
            <a:avLst/>
          </a:prstGeom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Dimensão Atitudinal – como se deve ser?</a:t>
            </a:r>
          </a:p>
        </p:txBody>
      </p:sp>
      <p:sp>
        <p:nvSpPr>
          <p:cNvPr id="7" name="Seta dobrada para cima 6"/>
          <p:cNvSpPr/>
          <p:nvPr/>
        </p:nvSpPr>
        <p:spPr>
          <a:xfrm rot="16200000" flipH="1" flipV="1">
            <a:off x="1123891" y="2098443"/>
            <a:ext cx="1044060" cy="731522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dobrada para cima 7"/>
          <p:cNvSpPr/>
          <p:nvPr/>
        </p:nvSpPr>
        <p:spPr>
          <a:xfrm rot="16200000" flipH="1" flipV="1">
            <a:off x="286502" y="2627227"/>
            <a:ext cx="2278914" cy="908808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dobrada para cima 8"/>
          <p:cNvSpPr/>
          <p:nvPr/>
        </p:nvSpPr>
        <p:spPr>
          <a:xfrm rot="16200000" flipH="1" flipV="1">
            <a:off x="-670436" y="3298941"/>
            <a:ext cx="3566368" cy="852831"/>
          </a:xfrm>
          <a:prstGeom prst="bentUpArrow">
            <a:avLst>
              <a:gd name="adj1" fmla="val 25000"/>
              <a:gd name="adj2" fmla="val 22600"/>
              <a:gd name="adj3" fmla="val 25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919767" y="454894"/>
            <a:ext cx="7788445" cy="477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DESENVOLVIMENTO DA SEQUÊNCIA DIDÁTICA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3EE3EA6-83D0-4FEC-BBD2-3A9C64AF6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1411ACD-412D-48BA-B776-AF51E76C8F29}"/>
              </a:ext>
            </a:extLst>
          </p:cNvPr>
          <p:cNvSpPr/>
          <p:nvPr/>
        </p:nvSpPr>
        <p:spPr>
          <a:xfrm>
            <a:off x="2011683" y="2555347"/>
            <a:ext cx="6973280" cy="430887"/>
          </a:xfrm>
          <a:prstGeom prst="rect">
            <a:avLst/>
          </a:prstGeom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Dimensão Conceitual – o que se deve saber?</a:t>
            </a:r>
          </a:p>
        </p:txBody>
      </p:sp>
    </p:spTree>
    <p:extLst>
      <p:ext uri="{BB962C8B-B14F-4D97-AF65-F5344CB8AC3E}">
        <p14:creationId xmlns:p14="http://schemas.microsoft.com/office/powerpoint/2010/main" val="1889445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em seta para baixo 4"/>
          <p:cNvSpPr/>
          <p:nvPr/>
        </p:nvSpPr>
        <p:spPr>
          <a:xfrm rot="16200000" flipH="1">
            <a:off x="485655" y="726850"/>
            <a:ext cx="1152000" cy="8280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Etapa 0</a:t>
            </a:r>
          </a:p>
        </p:txBody>
      </p:sp>
      <p:sp>
        <p:nvSpPr>
          <p:cNvPr id="6" name="Texto explicativo em seta para baixo 5"/>
          <p:cNvSpPr/>
          <p:nvPr/>
        </p:nvSpPr>
        <p:spPr>
          <a:xfrm rot="16200000" flipV="1">
            <a:off x="8062764" y="1499511"/>
            <a:ext cx="1047273" cy="828000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Etapa 1</a:t>
            </a:r>
          </a:p>
        </p:txBody>
      </p:sp>
      <p:sp>
        <p:nvSpPr>
          <p:cNvPr id="7" name="Texto explicativo em seta para baixo 6"/>
          <p:cNvSpPr/>
          <p:nvPr/>
        </p:nvSpPr>
        <p:spPr>
          <a:xfrm rot="16200000">
            <a:off x="538020" y="2486764"/>
            <a:ext cx="1047273" cy="828000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Etapa 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63942" y="764704"/>
            <a:ext cx="645535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Questionário sobre conhecimentos prévios.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Ajustes e finalização da elaboração da sequência didática.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63942" y="1556792"/>
            <a:ext cx="645535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Registros (ficha de acompanhamento) das atividades.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Redações e mapas conceituais.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590128" y="2375977"/>
            <a:ext cx="642917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Registros (ficha de acompanhamento) das atividades.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Pesquisa, cartazes e apresentações.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Depoimentos escritos individualmente.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79712" y="132730"/>
            <a:ext cx="5220072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RESULTADOS E DISCUSSÃO 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57D0C2D-9261-47E9-A21D-6B7487D22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590709" y="3482523"/>
            <a:ext cx="642859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Registros (ficha de acompanhamento) das atividades.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Pesquisa estatística, cartazes e apresentação.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Avaliação por pares.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Estande e apresentação na Mostra de Trabalhos.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90128" y="4947894"/>
            <a:ext cx="641255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Registros (ficha de acompanhamento) das atividades.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Produções dos estudantes.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047F4E4-40CA-4491-AE4F-99AE3C2C8D0D}"/>
              </a:ext>
            </a:extLst>
          </p:cNvPr>
          <p:cNvSpPr txBox="1"/>
          <p:nvPr/>
        </p:nvSpPr>
        <p:spPr>
          <a:xfrm>
            <a:off x="1558861" y="5788182"/>
            <a:ext cx="644298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Registros (ficha de acompanhamento) das atividades.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Participação na gincana.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Relatos das vivências dos estudantes.</a:t>
            </a:r>
          </a:p>
        </p:txBody>
      </p:sp>
      <p:sp>
        <p:nvSpPr>
          <p:cNvPr id="16" name="Texto explicativo em seta para baixo 14"/>
          <p:cNvSpPr/>
          <p:nvPr/>
        </p:nvSpPr>
        <p:spPr>
          <a:xfrm rot="16200000">
            <a:off x="538020" y="4911154"/>
            <a:ext cx="1047273" cy="828000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Etapa 4</a:t>
            </a:r>
          </a:p>
        </p:txBody>
      </p:sp>
      <p:sp>
        <p:nvSpPr>
          <p:cNvPr id="17" name="Texto explicativo em seta para baixo 13">
            <a:extLst>
              <a:ext uri="{FF2B5EF4-FFF2-40B4-BE49-F238E27FC236}">
                <a16:creationId xmlns:a16="http://schemas.microsoft.com/office/drawing/2014/main" id="{98801F2C-FEAD-443D-BD82-2BEBC6A47FCA}"/>
              </a:ext>
            </a:extLst>
          </p:cNvPr>
          <p:cNvSpPr/>
          <p:nvPr/>
        </p:nvSpPr>
        <p:spPr>
          <a:xfrm rot="16200000" flipV="1">
            <a:off x="8062764" y="3742380"/>
            <a:ext cx="1047273" cy="828000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Etapa 3</a:t>
            </a:r>
          </a:p>
        </p:txBody>
      </p:sp>
      <p:sp>
        <p:nvSpPr>
          <p:cNvPr id="18" name="Texto explicativo em seta para baixo 14">
            <a:extLst>
              <a:ext uri="{FF2B5EF4-FFF2-40B4-BE49-F238E27FC236}">
                <a16:creationId xmlns:a16="http://schemas.microsoft.com/office/drawing/2014/main" id="{C48952A3-2AAE-4974-BD1D-96DEFB57FB29}"/>
              </a:ext>
            </a:extLst>
          </p:cNvPr>
          <p:cNvSpPr/>
          <p:nvPr/>
        </p:nvSpPr>
        <p:spPr>
          <a:xfrm rot="16200000" flipV="1">
            <a:off x="8098860" y="5767282"/>
            <a:ext cx="1047273" cy="828000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Etapa 5</a:t>
            </a:r>
          </a:p>
        </p:txBody>
      </p:sp>
    </p:spTree>
    <p:extLst>
      <p:ext uri="{BB962C8B-B14F-4D97-AF65-F5344CB8AC3E}">
        <p14:creationId xmlns:p14="http://schemas.microsoft.com/office/powerpoint/2010/main" val="3504668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11413" y="1103030"/>
            <a:ext cx="4224780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1º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Momento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15492" y="3157348"/>
            <a:ext cx="691507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</a:rPr>
              <a:t>Análise de tabelas e gráficos disponibilizados em mesa central, com orientação da professora que propõe questões sobre os conteúdos.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09748" y="1535571"/>
            <a:ext cx="689150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Filme “O que é Estatística”.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Resposta, em grupos, a duas questões sobre o filme.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Discussão das questões no grande grupo</a:t>
            </a:r>
            <a:r>
              <a:rPr lang="pt-BR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11413" y="2731126"/>
            <a:ext cx="4224780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2º Momento: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EEB24FC-97D7-4F1C-8F5D-BB5BD391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CF12853C-52EF-454F-B121-6FA16AF62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8" y="4348136"/>
            <a:ext cx="4429405" cy="215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3F7512D-732B-42F3-A6D0-A03C260B53FE}"/>
              </a:ext>
            </a:extLst>
          </p:cNvPr>
          <p:cNvSpPr txBox="1"/>
          <p:nvPr/>
        </p:nvSpPr>
        <p:spPr>
          <a:xfrm>
            <a:off x="711413" y="92032"/>
            <a:ext cx="7897188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ETAPA 1: </a:t>
            </a:r>
            <a:r>
              <a:rPr lang="pt-B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CONSTRUÇÃO DE CONCEITOS BÁSICOS DE ESTATÍSTICA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643C0C1-5AE8-419A-818D-8A07618268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25" y="4348136"/>
            <a:ext cx="2206669" cy="2206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1583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37859" y="1336172"/>
            <a:ext cx="4224780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3º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Momento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37859" y="172334"/>
            <a:ext cx="7897188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ETAPA 1: </a:t>
            </a:r>
            <a:r>
              <a:rPr lang="pt-B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CONSTRUÇÃO DE CONCEITOS BÁSICOS DE ESTATÍSTICA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26245" y="1767059"/>
            <a:ext cx="6891509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</a:rPr>
              <a:t>Grupos elaboram redação, compartilhando ideias e conclusões, que são trocada entre os grupos.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</a:rPr>
              <a:t>Resumo dos conceitos básicos da Estatística elaborado pelo professor.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</a:rPr>
              <a:t>Mapa conceitual do grupo com conceitos trabalhados.</a:t>
            </a:r>
            <a:endParaRPr lang="pt-BR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EEB24FC-97D7-4F1C-8F5D-BB5BD391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BCE83E98-CD6D-422D-BFD1-97F8CF668183}"/>
              </a:ext>
            </a:extLst>
          </p:cNvPr>
          <p:cNvSpPr/>
          <p:nvPr/>
        </p:nvSpPr>
        <p:spPr>
          <a:xfrm>
            <a:off x="7452320" y="3829162"/>
            <a:ext cx="565434" cy="89598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730DE35-1206-4E11-B4AC-19AE1865B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5" b="75226"/>
          <a:stretch>
            <a:fillRect/>
          </a:stretch>
        </p:blipFill>
        <p:spPr bwMode="auto">
          <a:xfrm>
            <a:off x="1126245" y="3717032"/>
            <a:ext cx="3206803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EDA64FC-8B41-4DB9-96FE-16E2160C5668}"/>
              </a:ext>
            </a:extLst>
          </p:cNvPr>
          <p:cNvSpPr txBox="1"/>
          <p:nvPr/>
        </p:nvSpPr>
        <p:spPr>
          <a:xfrm>
            <a:off x="1126245" y="487876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Redação Grupo I</a:t>
            </a:r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654B622-B175-45F6-B1B4-0C64369B5F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99" b="80991"/>
          <a:stretch>
            <a:fillRect/>
          </a:stretch>
        </p:blipFill>
        <p:spPr bwMode="auto">
          <a:xfrm>
            <a:off x="4572001" y="3717033"/>
            <a:ext cx="3384376" cy="1160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378A843-0EF3-4529-8A6A-7809FEB0F266}"/>
              </a:ext>
            </a:extLst>
          </p:cNvPr>
          <p:cNvSpPr txBox="1"/>
          <p:nvPr/>
        </p:nvSpPr>
        <p:spPr>
          <a:xfrm>
            <a:off x="4491277" y="494559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Redação Grupo II</a:t>
            </a:r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D10A9C6-0DFF-4205-B0FE-91A27C9DA7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2"/>
          <a:stretch>
            <a:fillRect/>
          </a:stretch>
        </p:blipFill>
        <p:spPr bwMode="auto">
          <a:xfrm>
            <a:off x="2887876" y="5443272"/>
            <a:ext cx="3206802" cy="1016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1643A8F-8D06-4E7E-871C-06C36140D194}"/>
              </a:ext>
            </a:extLst>
          </p:cNvPr>
          <p:cNvSpPr txBox="1"/>
          <p:nvPr/>
        </p:nvSpPr>
        <p:spPr>
          <a:xfrm>
            <a:off x="2850249" y="640320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Redação Grupo III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221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31892" y="1423797"/>
            <a:ext cx="4224780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1º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Momento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19023" y="3115204"/>
            <a:ext cx="393764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Times New Roman" panose="02020603050405020304" pitchFamily="18" charset="0"/>
              </a:rPr>
              <a:t>Questão de pesquisa: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09748" y="1875227"/>
            <a:ext cx="689150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Definição dos temas das pesquisas.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Questões de pesquisa, coleta de dados entre os estudantes.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Tabelas de registro e organização dos dados.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EEB24FC-97D7-4F1C-8F5D-BB5BD391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1C2E713-D1DD-4886-91C3-3DB5D51632D2}"/>
              </a:ext>
            </a:extLst>
          </p:cNvPr>
          <p:cNvSpPr txBox="1"/>
          <p:nvPr/>
        </p:nvSpPr>
        <p:spPr>
          <a:xfrm>
            <a:off x="737859" y="336561"/>
            <a:ext cx="7897188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ETAPA 2: PESQUISAS ESTATÍSTICAS EM SALA DE AULA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F6E719E-8A4D-4A3A-99C2-F8B181C21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281426"/>
              </p:ext>
            </p:extLst>
          </p:nvPr>
        </p:nvGraphicFramePr>
        <p:xfrm>
          <a:off x="1009748" y="3760196"/>
          <a:ext cx="3860087" cy="252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0705F0C3-9489-45A7-8ECC-1090881562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20" y="3115204"/>
            <a:ext cx="3234055" cy="3234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674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31892" y="1423797"/>
            <a:ext cx="4224780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2º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Momento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09748" y="1875227"/>
            <a:ext cx="689150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Cálculos das medidas de tendência central e gráficos de representação dos dados.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Elaboração de cartazes e apresentação da pesquisa na classe.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Depoimentos sobre as apresentações e aprendizados.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EEB24FC-97D7-4F1C-8F5D-BB5BD391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1C2E713-D1DD-4886-91C3-3DB5D51632D2}"/>
              </a:ext>
            </a:extLst>
          </p:cNvPr>
          <p:cNvSpPr txBox="1"/>
          <p:nvPr/>
        </p:nvSpPr>
        <p:spPr>
          <a:xfrm>
            <a:off x="737859" y="336561"/>
            <a:ext cx="7897188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ETAPA 2: PESQUISAS ESTATÍSTICAS EM SALA DE AULA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F581431-0355-4F54-8B07-39E1DC1A1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9" y="3727285"/>
            <a:ext cx="4369381" cy="236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810D9B1-4F30-4DFC-BE45-193CD1AAA4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7"/>
          <a:stretch/>
        </p:blipFill>
        <p:spPr bwMode="auto">
          <a:xfrm>
            <a:off x="5327636" y="3727286"/>
            <a:ext cx="3485711" cy="23660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080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99288" y="161138"/>
            <a:ext cx="2408032" cy="477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14773" y="852810"/>
            <a:ext cx="6464328" cy="4770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O Ensino da Matemática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62633" y="1895506"/>
            <a:ext cx="3809366" cy="19543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BR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plicações matemáticas no mundo físico e social são de grande importância na evolução do mundo </a:t>
            </a:r>
            <a:r>
              <a:rPr lang="pt-BR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contemporâneo.</a:t>
            </a:r>
            <a:r>
              <a:rPr lang="pt-BR" sz="2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Skovsmose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</a:t>
            </a:r>
            <a:r>
              <a:rPr lang="pt-BR" sz="1600" dirty="0"/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06435" y="1895506"/>
            <a:ext cx="36000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Matemática escolar geralmente de caráter abstrato, dificultando a aprendizagem.</a:t>
            </a:r>
            <a:r>
              <a:rPr lang="pt-BR" sz="21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pt-BR" sz="1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(Freire, 1996)</a:t>
            </a:r>
            <a:endParaRPr lang="pt-BR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83713" y="4032902"/>
            <a:ext cx="4376573" cy="4770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O Ensino da Estatística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72000" y="4951653"/>
            <a:ext cx="3599999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Fórmulas prontas.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Difícil.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Desinteressante.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Estudante passivo...    (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Lopes, 2008)</a:t>
            </a:r>
            <a:endParaRPr lang="pt-B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174206" y="4951653"/>
            <a:ext cx="3600000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Conteúdo e realidade.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etramento, pensamento e raciocínio estatístico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Estudante ativo...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(Campos, 2007)</a:t>
            </a:r>
            <a:endParaRPr lang="pt-B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FBD46E0E-32FC-41AC-B699-9C9D3B675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75" y="0"/>
            <a:ext cx="517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05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31892" y="1423797"/>
            <a:ext cx="4224780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1º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Momento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15492" y="3447643"/>
            <a:ext cx="691507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</a:rPr>
              <a:t>Construção do instrumento de pesquisa.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09748" y="1875227"/>
            <a:ext cx="689150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Escolha do tema a ser pesquisado.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Questão de pesquisa, estudo e descrição sobre o tema e objetivo geral.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31892" y="2998732"/>
            <a:ext cx="4224780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2º Momento: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EEB24FC-97D7-4F1C-8F5D-BB5BD391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1C2E713-D1DD-4886-91C3-3DB5D51632D2}"/>
              </a:ext>
            </a:extLst>
          </p:cNvPr>
          <p:cNvSpPr txBox="1"/>
          <p:nvPr/>
        </p:nvSpPr>
        <p:spPr>
          <a:xfrm>
            <a:off x="737859" y="336561"/>
            <a:ext cx="7897188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ETAPA 3: PESQUISAS ESTATÍSTICAS FORA DA SALA DE AULA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CF8488-431C-4E47-8E2E-239A2A3DE232}"/>
              </a:ext>
            </a:extLst>
          </p:cNvPr>
          <p:cNvSpPr txBox="1"/>
          <p:nvPr/>
        </p:nvSpPr>
        <p:spPr>
          <a:xfrm>
            <a:off x="1019023" y="4973493"/>
            <a:ext cx="2773362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Temas de Pesquisa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F6E719E-8A4D-4A3A-99C2-F8B181C21680}"/>
              </a:ext>
            </a:extLst>
          </p:cNvPr>
          <p:cNvGraphicFramePr/>
          <p:nvPr/>
        </p:nvGraphicFramePr>
        <p:xfrm>
          <a:off x="4026068" y="4139740"/>
          <a:ext cx="3860087" cy="252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8311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31892" y="1423797"/>
            <a:ext cx="4224780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3º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Momento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09748" y="1875227"/>
            <a:ext cx="689150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Coleta de dados fora da sala de aula.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Categorização e organização dos dados em tabelas.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Representação gráfica.</a:t>
            </a:r>
            <a:endParaRPr lang="pt-BR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EEB24FC-97D7-4F1C-8F5D-BB5BD391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DDF21A9-5387-4DE1-952D-9D3A2E2C795E}"/>
              </a:ext>
            </a:extLst>
          </p:cNvPr>
          <p:cNvSpPr txBox="1"/>
          <p:nvPr/>
        </p:nvSpPr>
        <p:spPr>
          <a:xfrm>
            <a:off x="737859" y="336561"/>
            <a:ext cx="7897188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ETAPA 3: PESQUISAS ESTATÍSTICAS FORA DA SALA DE AULA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7AC2A67C-B89E-475B-9E17-A3C6307EE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0" y="3789040"/>
            <a:ext cx="2770164" cy="223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6983C7DB-981D-48F6-92B2-1D49DFB6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82" y="3787425"/>
            <a:ext cx="2376264" cy="222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0BE494B0-7F07-42D9-B446-E4632CEBC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54" y="3783354"/>
            <a:ext cx="1959558" cy="222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AC2A67C-B89E-475B-9E17-A3C6307EE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18" y="3784969"/>
            <a:ext cx="2770164" cy="223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983C7DB-981D-48F6-92B2-1D49DFB6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0" y="3783354"/>
            <a:ext cx="2376264" cy="222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0BE494B0-7F07-42D9-B446-E4632CEBC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81" y="3259431"/>
            <a:ext cx="2545167" cy="289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AC2A67C-B89E-475B-9E17-A3C6307EE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45" y="3258366"/>
            <a:ext cx="3598021" cy="29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6983C7DB-981D-48F6-92B2-1D49DFB6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17" y="3259431"/>
            <a:ext cx="3086405" cy="289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948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31892" y="1423797"/>
            <a:ext cx="4224780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4º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Momento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09748" y="1875227"/>
            <a:ext cx="689150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Apresentação em sala de aula.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Colaboração dos colegas e professora para o trabalho ser aprimorado.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EEB24FC-97D7-4F1C-8F5D-BB5BD391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DDF21A9-5387-4DE1-952D-9D3A2E2C795E}"/>
              </a:ext>
            </a:extLst>
          </p:cNvPr>
          <p:cNvSpPr txBox="1"/>
          <p:nvPr/>
        </p:nvSpPr>
        <p:spPr>
          <a:xfrm>
            <a:off x="737859" y="336561"/>
            <a:ext cx="7897188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ETAPA 3: PESQUISAS ESTATÍSTICAS FORA DA SALA DE AULA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81935EB-AE7A-4733-857A-96FF07238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61" y="2995335"/>
            <a:ext cx="3580927" cy="1834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028B747-EC48-4945-81D0-E1FE36DB81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8" y="2995335"/>
            <a:ext cx="3367592" cy="1811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816E280-BA7A-41B0-B1DE-9369777022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40" y="4927949"/>
            <a:ext cx="2059519" cy="1834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0205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31892" y="1423797"/>
            <a:ext cx="4224780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5º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Momento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09748" y="1875227"/>
            <a:ext cx="689150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Construção dos cartazes e estandes para a apresentação na Mostra de Trabalhos.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EEB24FC-97D7-4F1C-8F5D-BB5BD391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DDF21A9-5387-4DE1-952D-9D3A2E2C795E}"/>
              </a:ext>
            </a:extLst>
          </p:cNvPr>
          <p:cNvSpPr txBox="1"/>
          <p:nvPr/>
        </p:nvSpPr>
        <p:spPr>
          <a:xfrm>
            <a:off x="737859" y="336561"/>
            <a:ext cx="7897188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ETAPA 3: PESQUISAS ESTATÍSTICAS FORA DA SALA DE AULA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m 10">
            <a:extLst>
              <a:ext uri="{FF2B5EF4-FFF2-40B4-BE49-F238E27FC236}">
                <a16:creationId xmlns:a16="http://schemas.microsoft.com/office/drawing/2014/main" id="{7B1CE288-7C30-454F-8C62-CAB4AFAA3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14" y="2974455"/>
            <a:ext cx="399097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8">
            <a:extLst>
              <a:ext uri="{FF2B5EF4-FFF2-40B4-BE49-F238E27FC236}">
                <a16:creationId xmlns:a16="http://schemas.microsoft.com/office/drawing/2014/main" id="{97D71C78-D616-49B5-BD03-F7AF1B34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92" y="5133110"/>
            <a:ext cx="3059113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2">
            <a:extLst>
              <a:ext uri="{FF2B5EF4-FFF2-40B4-BE49-F238E27FC236}">
                <a16:creationId xmlns:a16="http://schemas.microsoft.com/office/drawing/2014/main" id="{6B361507-A149-4ADE-BB2A-F5B2A6646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74" y="5133110"/>
            <a:ext cx="3068446" cy="149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2262A741-C4C4-4BCE-BA96-2CEF98BEC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33110"/>
            <a:ext cx="3150621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E1B97913-A00A-4744-BE80-8C218136DF98}"/>
              </a:ext>
            </a:extLst>
          </p:cNvPr>
          <p:cNvSpPr/>
          <p:nvPr/>
        </p:nvSpPr>
        <p:spPr>
          <a:xfrm>
            <a:off x="4563389" y="3687964"/>
            <a:ext cx="144016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12D6F4-5109-453F-9CD4-F0713F4E3D0F}"/>
              </a:ext>
            </a:extLst>
          </p:cNvPr>
          <p:cNvSpPr/>
          <p:nvPr/>
        </p:nvSpPr>
        <p:spPr>
          <a:xfrm>
            <a:off x="3376090" y="3616300"/>
            <a:ext cx="144016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828B920-817A-47D1-BD4D-A61891A6282A}"/>
              </a:ext>
            </a:extLst>
          </p:cNvPr>
          <p:cNvSpPr/>
          <p:nvPr/>
        </p:nvSpPr>
        <p:spPr>
          <a:xfrm>
            <a:off x="5318641" y="3602727"/>
            <a:ext cx="144016" cy="1352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887C88A-8342-4A8A-8B5E-A32B1C11A428}"/>
              </a:ext>
            </a:extLst>
          </p:cNvPr>
          <p:cNvSpPr/>
          <p:nvPr/>
        </p:nvSpPr>
        <p:spPr>
          <a:xfrm>
            <a:off x="5929877" y="3738015"/>
            <a:ext cx="144016" cy="1352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580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">
            <a:extLst>
              <a:ext uri="{FF2B5EF4-FFF2-40B4-BE49-F238E27FC236}">
                <a16:creationId xmlns:a16="http://schemas.microsoft.com/office/drawing/2014/main" id="{6F42577B-0371-44C5-A5CA-DC8860AAC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2237"/>
            <a:ext cx="3385641" cy="25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m 14">
            <a:extLst>
              <a:ext uri="{FF2B5EF4-FFF2-40B4-BE49-F238E27FC236}">
                <a16:creationId xmlns:a16="http://schemas.microsoft.com/office/drawing/2014/main" id="{6E24212E-B9FF-46E5-884E-ABED806EF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35" y="332656"/>
            <a:ext cx="3317033" cy="20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AC4D863E-5024-416C-9AA4-98F32AA936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7"/>
          <a:stretch/>
        </p:blipFill>
        <p:spPr bwMode="auto">
          <a:xfrm>
            <a:off x="4571037" y="2661928"/>
            <a:ext cx="3865571" cy="208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987538C8-28FC-40A1-8AB5-43926075F5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8" y="2661928"/>
            <a:ext cx="3841713" cy="3841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5E315E76-B829-469A-971D-8AE7C57694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571037" y="4570855"/>
            <a:ext cx="3865571" cy="19327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7213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7909" y="444696"/>
            <a:ext cx="8104252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PRODUTO EDUCACIONAL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05695" y="1906077"/>
            <a:ext cx="26938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SITE: UMA SEQUÊNCIA DIDÁTICA PARA O ENSINO DE ESTATÍSTICA NA EDUCAÇÃO BÁSICA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99992" y="2166390"/>
            <a:ext cx="4133651" cy="178510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Planos de aula para o desenvolvimento das seis etapas (0 até 5), visando à construção de conceitos básicos de Estatística.</a:t>
            </a:r>
            <a:endParaRPr lang="pt-B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ivisa 7"/>
          <p:cNvSpPr/>
          <p:nvPr/>
        </p:nvSpPr>
        <p:spPr>
          <a:xfrm>
            <a:off x="3778834" y="2643348"/>
            <a:ext cx="484632" cy="48463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6D333E3-5E9A-43FF-916E-3AFF90D5B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A5BA144-DB6C-4604-8ABF-C00DA0E57D8F}"/>
              </a:ext>
            </a:extLst>
          </p:cNvPr>
          <p:cNvSpPr txBox="1"/>
          <p:nvPr/>
        </p:nvSpPr>
        <p:spPr>
          <a:xfrm>
            <a:off x="1893247" y="4675081"/>
            <a:ext cx="5893575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Endereço eletrônico: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www.professoraclaudiane.com.br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46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6643" y="210126"/>
            <a:ext cx="8341050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CONSIDERAÇÕES FINAIS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57168" y="978145"/>
            <a:ext cx="7920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0033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latin typeface="Times New Roman"/>
                <a:ea typeface="Times New Roman"/>
              </a:rPr>
              <a:t>A Estatística ainda é deixada de lado pela grande maioria dos professores e escolas.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57168" y="1833532"/>
            <a:ext cx="792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0033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foco no letramento, pensamento e raciocínio estatístico, os estudantes melhoram o desempenho nas mais diversas áreas do conhecimento, nos fatos e vivências do cotidiano, em que é exigida a interpretação de gráficos, o entendimento de pesquisas, dados e tabelas.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57168" y="3304472"/>
            <a:ext cx="7920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0033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O professor pode colaborar muito com a aprendizagem, sendo questionador e mobilizador de conhecimentos.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17ABCD0-4CD9-4A6E-A596-52D867D0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57168" y="4159859"/>
            <a:ext cx="792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sequência didática de acordo com Zabala (1998, p.18) pode ser definidas como “um conjunto de atividades ordenadas que têm um princípio e um fim conhecidos tanto pelos professores quanto pelos estudantes”. Assim foi feito e o resultado foi plenamente positivo.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8B129AD-9A8F-4091-93B2-A4A173DE9500}"/>
              </a:ext>
            </a:extLst>
          </p:cNvPr>
          <p:cNvSpPr txBox="1"/>
          <p:nvPr/>
        </p:nvSpPr>
        <p:spPr>
          <a:xfrm>
            <a:off x="857168" y="5632211"/>
            <a:ext cx="7920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estudantes, em vista das propostas elaboradas nas atividades, se mostraram estimulados em investigar e indagar sobre os temas propostos por eles. </a:t>
            </a:r>
          </a:p>
        </p:txBody>
      </p:sp>
    </p:spTree>
    <p:extLst>
      <p:ext uri="{BB962C8B-B14F-4D97-AF65-F5344CB8AC3E}">
        <p14:creationId xmlns:p14="http://schemas.microsoft.com/office/powerpoint/2010/main" val="3837716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57168" y="1508726"/>
            <a:ext cx="79200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proposta de pesquisa realizada dentro do ambiente da escola possibilitou modelar a realidade dos estudantes e, assim, trabalhar em um ambiente de investigação.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57168" y="2745555"/>
            <a:ext cx="79200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Resultados obtidos com a ficha de acompanhamento das aprendizagens e das condições de aprendizagem, foi reconhecido como plenamente satisfatório.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5F1B10E-B4CA-47EE-A321-16928620A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pic>
        <p:nvPicPr>
          <p:cNvPr id="2049" name="Gráfico 1">
            <a:extLst>
              <a:ext uri="{FF2B5EF4-FFF2-40B4-BE49-F238E27FC236}">
                <a16:creationId xmlns:a16="http://schemas.microsoft.com/office/drawing/2014/main" id="{148C9EC2-AF9A-4F97-9910-8A0F0104C6D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72" y="4042193"/>
            <a:ext cx="4968992" cy="261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46643" y="548680"/>
            <a:ext cx="8341050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AINDA CONSIDERAÇÕES FINAIS </a:t>
            </a:r>
          </a:p>
        </p:txBody>
      </p:sp>
    </p:spTree>
    <p:extLst>
      <p:ext uri="{BB962C8B-B14F-4D97-AF65-F5344CB8AC3E}">
        <p14:creationId xmlns:p14="http://schemas.microsoft.com/office/powerpoint/2010/main" val="3663244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3568" y="116632"/>
            <a:ext cx="8341050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REFERÊNCIAS DA APRESENTAÇÃO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D3FF50-99EB-4C18-8683-724E7EDB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D0C6364-0400-43A6-8344-26D939E42E9F}"/>
              </a:ext>
            </a:extLst>
          </p:cNvPr>
          <p:cNvSpPr txBox="1"/>
          <p:nvPr/>
        </p:nvSpPr>
        <p:spPr>
          <a:xfrm>
            <a:off x="965661" y="1041023"/>
            <a:ext cx="777686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BRASIL. </a:t>
            </a:r>
            <a:r>
              <a:rPr lang="pt-B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Parâmetros Curriculares Nacionais</a:t>
            </a:r>
            <a:r>
              <a:rPr lang="pt-B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Matemática. Secretaria de Educação Fundamental (SEF). Brasília: MEC, 1998.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BRASIL. 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Ministério da Educação. </a:t>
            </a: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Nacional Comum Curricular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Brasília, 2018. </a:t>
            </a:r>
          </a:p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CAMPOS, 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R. </a:t>
            </a: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Educação Estatística: uma investigação acerca dos aspectos relevantes à didática da estatística em cursos de graduação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2007. 242 f. Tese (Doutorado em Educação) – Universidade Estadual Paulista, Rio Claro (SP), 2007.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FREIRE, 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Pedagogia da Autonomia: saberes necessários à prática educativa.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São Paulo: Paz e Terra, 1996.</a:t>
            </a:r>
          </a:p>
          <a:p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LOPES, C. E. </a:t>
            </a: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ensino da estatística e da probabilidade na educação básica e a formação dos professores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Cadernos CEDES, v. 28, n. 74, p. 57–73, 2008. Disponível em: Acesso em: 2 abril 2019.</a:t>
            </a:r>
          </a:p>
          <a:p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SKOVSMOSE, O. </a:t>
            </a: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Educação Matemática Crítica: a questão da democracia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Campinas: Papirus, 2001.</a:t>
            </a:r>
          </a:p>
          <a:p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VYGOTSKY, , L. S.</a:t>
            </a: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formação social da mente.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São Paulo: Editora Martins Fontes, 1991.</a:t>
            </a:r>
          </a:p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ZABALA, 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prática educativa: como ensinar.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Porto Alegre: Artmed, 1998.</a:t>
            </a:r>
          </a:p>
          <a:p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209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6289" y="282608"/>
            <a:ext cx="7446141" cy="477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PROBLEMA E OBJETIVO GERAL DE PESQUISA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863479" y="3942133"/>
            <a:ext cx="7789245" cy="1863131"/>
          </a:xfrm>
          <a:prstGeom prst="roundRect">
            <a:avLst/>
          </a:prstGeom>
          <a:noFill/>
          <a:ln w="114300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42659" y="1505311"/>
            <a:ext cx="6975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uais as possíveis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contribuições que uma sequência didática, voltada à aprendizagem de conceitos da Estatística, pode oferecer, pressupondo-a estruturada a partir de eventos vinculados à realidade do estudante?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9152391-06B6-413D-91BF-3D0281886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sp>
        <p:nvSpPr>
          <p:cNvPr id="6" name="Retângulo de cantos arredondados 4"/>
          <p:cNvSpPr/>
          <p:nvPr/>
        </p:nvSpPr>
        <p:spPr>
          <a:xfrm>
            <a:off x="835968" y="1358229"/>
            <a:ext cx="7789245" cy="1863824"/>
          </a:xfrm>
          <a:prstGeom prst="roundRect">
            <a:avLst/>
          </a:prstGeom>
          <a:noFill/>
          <a:ln w="114300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242659" y="4088868"/>
            <a:ext cx="6975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Construir e avaliar as contribuições de uma sequência didática, composta de atividades vinculadas à realidade do estudante, na aprendizagem de conceitos de Estatística.</a:t>
            </a:r>
          </a:p>
        </p:txBody>
      </p:sp>
    </p:spTree>
    <p:extLst>
      <p:ext uri="{BB962C8B-B14F-4D97-AF65-F5344CB8AC3E}">
        <p14:creationId xmlns:p14="http://schemas.microsoft.com/office/powerpoint/2010/main" val="90312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60509" y="1408784"/>
            <a:ext cx="831716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dificuldades apresentadas pelos estudantes em relação a conteúdos de Estatística.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2270" y="2493327"/>
            <a:ext cx="829129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 uma sequência didática para abordagem de conteúdos de Estatística propostos pela Base Nacional Comum Curricular, envolvendo atividades de pesquisa, construção e interpretação de dados.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52270" y="4319324"/>
            <a:ext cx="82912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Promover discussões que estimulem o pensamento crítico dos estudantes.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43589" y="5406658"/>
            <a:ext cx="832601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Analisar se as atividades propostas contribuem para o desenvolvimento das competências em Estatística, como letramento, raciocínio e pensamento estatístico.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72000" y="237609"/>
            <a:ext cx="4572000" cy="477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OBJETIVOS ESPECÍFICOS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7B15C0C-A15A-47DE-A833-7DB89EDA0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8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71702" y="2828835"/>
            <a:ext cx="835188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Apresentar para a comunidade escolar, em uma mostra de trabalhos realizada pela escola, as produções dos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estudantes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durante os estudos em Estatística.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66942" y="1412776"/>
            <a:ext cx="832601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Avaliar habilidades relacionadas à pesquisa, criação, leitura e interpretação de gráficos e tabelas.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72000" y="237609"/>
            <a:ext cx="4572000" cy="477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OBJETIVOS ESPECÍFICOS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D5CCB7F-6913-488B-B621-F67C235E0372}"/>
              </a:ext>
            </a:extLst>
          </p:cNvPr>
          <p:cNvSpPr/>
          <p:nvPr/>
        </p:nvSpPr>
        <p:spPr>
          <a:xfrm>
            <a:off x="671702" y="4660394"/>
            <a:ext cx="835188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33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Criar um site, como produto educacional, com uma sequência didática para o ensino de conteúdos básicos de Estatística, considerando o processo e resultados da experiência desenvolvida e vivenciada nesta pesquisa.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7B15C0C-A15A-47DE-A833-7DB89EDA0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9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2730" y="260648"/>
            <a:ext cx="4082143" cy="477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REFERENCIAL TEÓRICO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7189D62-E771-489C-B0AC-388DC42F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CB699BC-E0C8-469B-8EDB-F2C9B638C5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931402"/>
              </p:ext>
            </p:extLst>
          </p:nvPr>
        </p:nvGraphicFramePr>
        <p:xfrm>
          <a:off x="1115616" y="1397000"/>
          <a:ext cx="734481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84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2730" y="260648"/>
            <a:ext cx="4082143" cy="477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REFERENCIAL TEÓRICO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67944" y="1153822"/>
            <a:ext cx="4475363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VYGOTSKY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Construção social resultado de interação dialética entre sujeito e meio sociocultural.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Integração de fatores biológicos e sociais.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Toda atividade humana é Mediada.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Linguagem tem um papel central.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7189D62-E771-489C-B0AC-388DC42F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pic>
        <p:nvPicPr>
          <p:cNvPr id="8" name="Picture 7" descr="Resultado de imagem para vygotsky&quot;">
            <a:extLst>
              <a:ext uri="{FF2B5EF4-FFF2-40B4-BE49-F238E27FC236}">
                <a16:creationId xmlns:a16="http://schemas.microsoft.com/office/drawing/2014/main" id="{2BE5F34A-B529-49AF-84C0-4B9C93CD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38" y="908720"/>
            <a:ext cx="1967731" cy="271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D77B73A-5B7F-4BC1-83A9-696870FB7053}"/>
              </a:ext>
            </a:extLst>
          </p:cNvPr>
          <p:cNvSpPr/>
          <p:nvPr/>
        </p:nvSpPr>
        <p:spPr>
          <a:xfrm>
            <a:off x="1308838" y="4436704"/>
            <a:ext cx="7234469" cy="19386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“[...] a educação se faz através da própria experiência do aluno, a qual é inteiramente determinada pelo meio, e nesse processo o papel do mestre consiste em organizar e regular o meio” (VYGOTSKY, 1991, p. 67)</a:t>
            </a:r>
            <a:endParaRPr lang="pt-B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8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328967" y="1196752"/>
            <a:ext cx="45000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FREIRE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Conexão ensino e aprendizagem.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Ensino dialógico.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Curiosidade e criticidade do estudante.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Associação teórico/prático.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F58B6BD-B631-4B3A-A331-4FA11D9C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pic>
        <p:nvPicPr>
          <p:cNvPr id="10" name="Picture 5" descr="Resultado de imagem para paulo freire&quot;">
            <a:extLst>
              <a:ext uri="{FF2B5EF4-FFF2-40B4-BE49-F238E27FC236}">
                <a16:creationId xmlns:a16="http://schemas.microsoft.com/office/drawing/2014/main" id="{834C642A-972B-4DF3-AEFA-9C524C95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5" y="1196752"/>
            <a:ext cx="3201101" cy="2123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1F48F9A-C40A-4219-818D-8AF4972ACFB2}"/>
              </a:ext>
            </a:extLst>
          </p:cNvPr>
          <p:cNvSpPr/>
          <p:nvPr/>
        </p:nvSpPr>
        <p:spPr>
          <a:xfrm>
            <a:off x="817642" y="4077072"/>
            <a:ext cx="8000103" cy="2232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“Nas condições de verdadeira aprendizagem os educandos vão se transformando em reais sujeitos da construção e da reconstrução do saber ensinado, ao lado do educador, igualmente sujeito do processo”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pt-BR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(FREIRE, 1996, p.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pt-BR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2730" y="260648"/>
            <a:ext cx="4082143" cy="477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REFERENCIAL TEÓRICO</a:t>
            </a:r>
          </a:p>
        </p:txBody>
      </p:sp>
    </p:spTree>
    <p:extLst>
      <p:ext uri="{BB962C8B-B14F-4D97-AF65-F5344CB8AC3E}">
        <p14:creationId xmlns:p14="http://schemas.microsoft.com/office/powerpoint/2010/main" val="354588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86123" y="332656"/>
            <a:ext cx="7962341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PROCEDIMENTOS METODOLÓGICOS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31840" y="1190762"/>
            <a:ext cx="3312368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CARACTERIZAÇÃO DA PESQUISA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EEB871-F992-439A-953F-34B24F04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7463" cy="6858000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93463294-1D19-40EA-A060-5A6C0E4A0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972254"/>
              </p:ext>
            </p:extLst>
          </p:nvPr>
        </p:nvGraphicFramePr>
        <p:xfrm>
          <a:off x="642108" y="2169168"/>
          <a:ext cx="8322380" cy="468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7994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14238</TotalTime>
  <Words>1931</Words>
  <Application>Microsoft Office PowerPoint</Application>
  <PresentationFormat>Apresentação na tela (4:3)</PresentationFormat>
  <Paragraphs>231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</dc:creator>
  <cp:lastModifiedBy>Claudiane</cp:lastModifiedBy>
  <cp:revision>212</cp:revision>
  <dcterms:created xsi:type="dcterms:W3CDTF">2020-11-12T00:05:27Z</dcterms:created>
  <dcterms:modified xsi:type="dcterms:W3CDTF">2022-02-28T13:44:24Z</dcterms:modified>
</cp:coreProperties>
</file>